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5"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4" r:id="rId37"/>
    <p:sldId id="295" r:id="rId38"/>
    <p:sldId id="296" r:id="rId39"/>
    <p:sldId id="297" r:id="rId40"/>
    <p:sldId id="298" r:id="rId41"/>
    <p:sldId id="299" r:id="rId42"/>
  </p:sldIdLst>
  <p:sldSz cx="18300700" cy="10299700"/>
  <p:notesSz cx="18300700" cy="10299700"/>
  <p:embeddedFontLst>
    <p:embeddedFont>
      <p:font typeface="Cambria" panose="02040503050406030204" pitchFamily="18" charset="0"/>
      <p:regular r:id="rId44"/>
      <p:bold r:id="rId45"/>
      <p:italic r:id="rId46"/>
      <p:boldItalic r:id="rId47"/>
    </p:embeddedFont>
    <p:embeddedFont>
      <p:font typeface="Merriweather" panose="00000500000000000000" pitchFamily="2" charset="0"/>
      <p:regular r:id="rId48"/>
      <p:bold r:id="rId49"/>
      <p:italic r:id="rId50"/>
      <p:boldItalic r:id="rId51"/>
    </p:embeddedFont>
    <p:embeddedFont>
      <p:font typeface="Nunito" pitchFamily="2" charset="0"/>
      <p:regular r:id="rId52"/>
      <p:bold r:id="rId53"/>
      <p:italic r:id="rId54"/>
      <p:boldItalic r:id="rId55"/>
    </p:embeddedFont>
    <p:embeddedFont>
      <p:font typeface="Trebuchet MS" panose="020B0603020202020204" pitchFamily="34" charset="0"/>
      <p:regular r:id="rId56"/>
      <p:bold r:id="rId57"/>
      <p:italic r:id="rId58"/>
      <p:boldItalic r:id="rId59"/>
    </p:embeddedFont>
    <p:embeddedFont>
      <p:font typeface="Verdana" panose="020B0604030504040204" pitchFamily="34"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4" d="100"/>
          <a:sy n="54" d="100"/>
        </p:scale>
        <p:origin x="754" y="67"/>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62"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050725" y="772475"/>
            <a:ext cx="12201075" cy="38623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830050" y="4892350"/>
            <a:ext cx="14640550" cy="463485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56502637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txBox="1">
            <a:spLocks noGrp="1"/>
          </p:cNvSpPr>
          <p:nvPr>
            <p:ph type="body" idx="1"/>
          </p:nvPr>
        </p:nvSpPr>
        <p:spPr>
          <a:xfrm>
            <a:off x="1830050" y="4892350"/>
            <a:ext cx="14640550" cy="4634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 name="Google Shape;53;p1: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4af0ebb57d_0_181: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4af0ebb57d_0_181: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4af0ebb57d_0_189: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4af0ebb57d_0_189: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4af0ebb57d_0_196: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4af0ebb57d_0_196: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txBox="1">
            <a:spLocks noGrp="1"/>
          </p:cNvSpPr>
          <p:nvPr>
            <p:ph type="body" idx="1"/>
          </p:nvPr>
        </p:nvSpPr>
        <p:spPr>
          <a:xfrm>
            <a:off x="1830050" y="4892350"/>
            <a:ext cx="14640550" cy="4634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5:notes"/>
          <p:cNvSpPr>
            <a:spLocks noGrp="1" noRot="1" noChangeAspect="1"/>
          </p:cNvSpPr>
          <p:nvPr>
            <p:ph type="sldImg" idx="2"/>
          </p:nvPr>
        </p:nvSpPr>
        <p:spPr>
          <a:xfrm>
            <a:off x="3050725" y="772475"/>
            <a:ext cx="12201075" cy="38623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6:notes"/>
          <p:cNvSpPr txBox="1">
            <a:spLocks noGrp="1"/>
          </p:cNvSpPr>
          <p:nvPr>
            <p:ph type="body" idx="1"/>
          </p:nvPr>
        </p:nvSpPr>
        <p:spPr>
          <a:xfrm>
            <a:off x="1830050" y="4892350"/>
            <a:ext cx="14640550" cy="4634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 name="Google Shape;140;p6:notes"/>
          <p:cNvSpPr>
            <a:spLocks noGrp="1" noRot="1" noChangeAspect="1"/>
          </p:cNvSpPr>
          <p:nvPr>
            <p:ph type="sldImg" idx="2"/>
          </p:nvPr>
        </p:nvSpPr>
        <p:spPr>
          <a:xfrm>
            <a:off x="3050725" y="772475"/>
            <a:ext cx="12201075" cy="38623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4af0ebb57d_0_377: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4af0ebb57d_0_377: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4af0ebb57d_0_384: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4af0ebb57d_0_384: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4af0ebb57d_0_391: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4af0ebb57d_0_391: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4af0ebb57d_0_398: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4af0ebb57d_0_398: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4af0ebb57d_0_405: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4af0ebb57d_0_405: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4af0ebb57d_0_24:notes"/>
          <p:cNvSpPr>
            <a:spLocks noGrp="1" noRot="1" noChangeAspect="1"/>
          </p:cNvSpPr>
          <p:nvPr>
            <p:ph type="sldImg" idx="2"/>
          </p:nvPr>
        </p:nvSpPr>
        <p:spPr>
          <a:xfrm>
            <a:off x="5718175" y="773113"/>
            <a:ext cx="6864350" cy="3862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 name="Google Shape;61;g24af0ebb57d_0_24:notes"/>
          <p:cNvSpPr txBox="1">
            <a:spLocks noGrp="1"/>
          </p:cNvSpPr>
          <p:nvPr>
            <p:ph type="body" idx="1"/>
          </p:nvPr>
        </p:nvSpPr>
        <p:spPr>
          <a:xfrm>
            <a:off x="1830070" y="4892358"/>
            <a:ext cx="14640600" cy="4635000"/>
          </a:xfrm>
          <a:prstGeom prst="rect">
            <a:avLst/>
          </a:prstGeom>
          <a:noFill/>
          <a:ln>
            <a:noFill/>
          </a:ln>
        </p:spPr>
        <p:txBody>
          <a:bodyPr spcFirstLastPara="1" wrap="square" lIns="196975" tIns="196975" rIns="196975" bIns="196975" anchor="t" anchorCtr="0">
            <a:noAutofit/>
          </a:bodyPr>
          <a:lstStyle/>
          <a:p>
            <a:pPr marL="0" lvl="0" indent="0" algn="l" rtl="0">
              <a:lnSpc>
                <a:spcPct val="100000"/>
              </a:lnSpc>
              <a:spcBef>
                <a:spcPts val="0"/>
              </a:spcBef>
              <a:spcAft>
                <a:spcPts val="0"/>
              </a:spcAft>
              <a:buSzPts val="2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4af0ebb57d_0_412: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24af0ebb57d_0_412: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4af0ebb57d_0_419: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4af0ebb57d_0_419: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4af0ebb57d_0_426: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4af0ebb57d_0_426: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4af0ebb57d_0_433: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4af0ebb57d_0_433: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4af0ebb57d_0_440: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4af0ebb57d_0_440: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af0ebb57d_0_447: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af0ebb57d_0_447: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4af0ebb57d_0_454: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4af0ebb57d_0_454: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24af0ebb57d_0_461: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24af0ebb57d_0_461: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24af0ebb57d_0_235: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24af0ebb57d_0_235: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4af0ebb57d_0_242: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4af0ebb57d_0_242: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2:notes"/>
          <p:cNvSpPr txBox="1">
            <a:spLocks noGrp="1"/>
          </p:cNvSpPr>
          <p:nvPr>
            <p:ph type="body" idx="1"/>
          </p:nvPr>
        </p:nvSpPr>
        <p:spPr>
          <a:xfrm>
            <a:off x="1830050" y="4892350"/>
            <a:ext cx="14640550" cy="4634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 name="Google Shape;67;p2:notes"/>
          <p:cNvSpPr>
            <a:spLocks noGrp="1" noRot="1" noChangeAspect="1"/>
          </p:cNvSpPr>
          <p:nvPr>
            <p:ph type="sldImg" idx="2"/>
          </p:nvPr>
        </p:nvSpPr>
        <p:spPr>
          <a:xfrm>
            <a:off x="3050725" y="772475"/>
            <a:ext cx="12201075" cy="38623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24af0ebb57d_0_250: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24af0ebb57d_0_250: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24af0ebb57d_0_258: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24af0ebb57d_0_258: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4af0ebb57d_0_264: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4af0ebb57d_0_264: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4af0ebb57d_0_270: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4af0ebb57d_0_270: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4af0ebb57d_0_276: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4af0ebb57d_0_276: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4af0ebb57d_0_282: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4af0ebb57d_0_282: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4af0ebb57d_0_306: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4af0ebb57d_0_306: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1:notes"/>
          <p:cNvSpPr txBox="1">
            <a:spLocks noGrp="1"/>
          </p:cNvSpPr>
          <p:nvPr>
            <p:ph type="body" idx="1"/>
          </p:nvPr>
        </p:nvSpPr>
        <p:spPr>
          <a:xfrm>
            <a:off x="1830050" y="4892350"/>
            <a:ext cx="14640550" cy="4634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7" name="Google Shape;327;p11:notes"/>
          <p:cNvSpPr>
            <a:spLocks noGrp="1" noRot="1" noChangeAspect="1"/>
          </p:cNvSpPr>
          <p:nvPr>
            <p:ph type="sldImg" idx="2"/>
          </p:nvPr>
        </p:nvSpPr>
        <p:spPr>
          <a:xfrm>
            <a:off x="3050725" y="772475"/>
            <a:ext cx="12201075" cy="38623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24af0ebb57d_0_313:notes"/>
          <p:cNvSpPr>
            <a:spLocks noGrp="1" noRot="1" noChangeAspect="1"/>
          </p:cNvSpPr>
          <p:nvPr>
            <p:ph type="sldImg" idx="2"/>
          </p:nvPr>
        </p:nvSpPr>
        <p:spPr>
          <a:xfrm>
            <a:off x="1021894" y="772478"/>
            <a:ext cx="16258500" cy="38625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g24af0ebb57d_0_313:notes"/>
          <p:cNvSpPr txBox="1">
            <a:spLocks noGrp="1"/>
          </p:cNvSpPr>
          <p:nvPr>
            <p:ph type="body" idx="1"/>
          </p:nvPr>
        </p:nvSpPr>
        <p:spPr>
          <a:xfrm>
            <a:off x="1830070" y="4892358"/>
            <a:ext cx="14640600" cy="4635000"/>
          </a:xfrm>
          <a:prstGeom prst="rect">
            <a:avLst/>
          </a:prstGeom>
          <a:noFill/>
          <a:ln>
            <a:noFill/>
          </a:ln>
        </p:spPr>
        <p:txBody>
          <a:bodyPr spcFirstLastPara="1" wrap="square" lIns="196975" tIns="196975" rIns="196975" bIns="196975" anchor="t" anchorCtr="0">
            <a:noAutofit/>
          </a:bodyPr>
          <a:lstStyle/>
          <a:p>
            <a:pPr marL="0" lvl="0" indent="0" algn="l" rtl="0">
              <a:lnSpc>
                <a:spcPct val="100000"/>
              </a:lnSpc>
              <a:spcBef>
                <a:spcPts val="0"/>
              </a:spcBef>
              <a:spcAft>
                <a:spcPts val="0"/>
              </a:spcAft>
              <a:buSzPts val="2400"/>
              <a:buNone/>
            </a:pPr>
            <a:r>
              <a:rPr lang="en-US"/>
              <a:t>Paper - 7, 8, 9, 11 skip karawe lagtil.</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4af0ebb57d_0_370:notes"/>
          <p:cNvSpPr>
            <a:spLocks noGrp="1" noRot="1" noChangeAspect="1"/>
          </p:cNvSpPr>
          <p:nvPr>
            <p:ph type="sldImg" idx="2"/>
          </p:nvPr>
        </p:nvSpPr>
        <p:spPr>
          <a:xfrm>
            <a:off x="1021894" y="772478"/>
            <a:ext cx="16258500" cy="38625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4" name="Google Shape;344;g24af0ebb57d_0_370:notes"/>
          <p:cNvSpPr txBox="1">
            <a:spLocks noGrp="1"/>
          </p:cNvSpPr>
          <p:nvPr>
            <p:ph type="body" idx="1"/>
          </p:nvPr>
        </p:nvSpPr>
        <p:spPr>
          <a:xfrm>
            <a:off x="1830070" y="4892358"/>
            <a:ext cx="14640600" cy="4635000"/>
          </a:xfrm>
          <a:prstGeom prst="rect">
            <a:avLst/>
          </a:prstGeom>
          <a:noFill/>
          <a:ln>
            <a:noFill/>
          </a:ln>
        </p:spPr>
        <p:txBody>
          <a:bodyPr spcFirstLastPara="1" wrap="square" lIns="196975" tIns="196975" rIns="196975" bIns="196975" anchor="t" anchorCtr="0">
            <a:noAutofit/>
          </a:bodyPr>
          <a:lstStyle/>
          <a:p>
            <a:pPr marL="0" lvl="0" indent="0" algn="l" rtl="0">
              <a:lnSpc>
                <a:spcPct val="100000"/>
              </a:lnSpc>
              <a:spcBef>
                <a:spcPts val="0"/>
              </a:spcBef>
              <a:spcAft>
                <a:spcPts val="0"/>
              </a:spcAft>
              <a:buSzPts val="2400"/>
              <a:buNone/>
            </a:pPr>
            <a:r>
              <a:rPr lang="en-US"/>
              <a:t>Paper - 7, 8, 9, 11 skip karawe lagtil.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4:notes"/>
          <p:cNvSpPr txBox="1">
            <a:spLocks noGrp="1"/>
          </p:cNvSpPr>
          <p:nvPr>
            <p:ph type="body" idx="1"/>
          </p:nvPr>
        </p:nvSpPr>
        <p:spPr>
          <a:xfrm>
            <a:off x="1830050" y="4892350"/>
            <a:ext cx="14640550" cy="4634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p4:notes"/>
          <p:cNvSpPr>
            <a:spLocks noGrp="1" noRot="1" noChangeAspect="1"/>
          </p:cNvSpPr>
          <p:nvPr>
            <p:ph type="sldImg" idx="2"/>
          </p:nvPr>
        </p:nvSpPr>
        <p:spPr>
          <a:xfrm>
            <a:off x="3050725" y="772475"/>
            <a:ext cx="12201075" cy="38623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287b6603963_0_1:notes"/>
          <p:cNvSpPr>
            <a:spLocks noGrp="1" noRot="1" noChangeAspect="1"/>
          </p:cNvSpPr>
          <p:nvPr>
            <p:ph type="sldImg" idx="2"/>
          </p:nvPr>
        </p:nvSpPr>
        <p:spPr>
          <a:xfrm>
            <a:off x="5719763" y="773113"/>
            <a:ext cx="6862762" cy="3862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2" name="Google Shape;352;g287b6603963_0_1:notes"/>
          <p:cNvSpPr txBox="1">
            <a:spLocks noGrp="1"/>
          </p:cNvSpPr>
          <p:nvPr>
            <p:ph type="body" idx="1"/>
          </p:nvPr>
        </p:nvSpPr>
        <p:spPr>
          <a:xfrm>
            <a:off x="1830070" y="4892358"/>
            <a:ext cx="14640600" cy="4635000"/>
          </a:xfrm>
          <a:prstGeom prst="rect">
            <a:avLst/>
          </a:prstGeom>
          <a:noFill/>
          <a:ln>
            <a:noFill/>
          </a:ln>
        </p:spPr>
        <p:txBody>
          <a:bodyPr spcFirstLastPara="1" wrap="square" lIns="196975" tIns="196975" rIns="196975" bIns="196975" anchor="t" anchorCtr="0">
            <a:noAutofit/>
          </a:bodyPr>
          <a:lstStyle/>
          <a:p>
            <a:pPr marL="0" lvl="0" indent="0" algn="l" rtl="0">
              <a:lnSpc>
                <a:spcPct val="100000"/>
              </a:lnSpc>
              <a:spcBef>
                <a:spcPts val="0"/>
              </a:spcBef>
              <a:spcAft>
                <a:spcPts val="0"/>
              </a:spcAft>
              <a:buSzPts val="2400"/>
              <a:buNone/>
            </a:pPr>
            <a:r>
              <a:rPr lang="en-US"/>
              <a:t>Paper - 7, 8, 9, 11 skip karawe lagtil.</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12:notes"/>
          <p:cNvSpPr txBox="1">
            <a:spLocks noGrp="1"/>
          </p:cNvSpPr>
          <p:nvPr>
            <p:ph type="body" idx="1"/>
          </p:nvPr>
        </p:nvSpPr>
        <p:spPr>
          <a:xfrm>
            <a:off x="1830050" y="4892350"/>
            <a:ext cx="14640550" cy="4634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0" name="Google Shape;360;p12:notes"/>
          <p:cNvSpPr>
            <a:spLocks noGrp="1" noRot="1" noChangeAspect="1"/>
          </p:cNvSpPr>
          <p:nvPr>
            <p:ph type="sldImg" idx="2"/>
          </p:nvPr>
        </p:nvSpPr>
        <p:spPr>
          <a:xfrm>
            <a:off x="3050725" y="772475"/>
            <a:ext cx="12201075" cy="38623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4af0ebb57d_0_7: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4af0ebb57d_0_7: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4af0ebb57d_0_18: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4af0ebb57d_0_18: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4af0ebb57d_0_159: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4af0ebb57d_0_159: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4af0ebb57d_0_170: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4af0ebb57d_0_170: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4af0ebb57d_0_203:notes"/>
          <p:cNvSpPr>
            <a:spLocks noGrp="1" noRot="1" noChangeAspect="1"/>
          </p:cNvSpPr>
          <p:nvPr>
            <p:ph type="sldImg" idx="2"/>
          </p:nvPr>
        </p:nvSpPr>
        <p:spPr>
          <a:xfrm>
            <a:off x="3050725" y="772475"/>
            <a:ext cx="12201000" cy="38625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4af0ebb57d_0_203:notes"/>
          <p:cNvSpPr txBox="1">
            <a:spLocks noGrp="1"/>
          </p:cNvSpPr>
          <p:nvPr>
            <p:ph type="body" idx="1"/>
          </p:nvPr>
        </p:nvSpPr>
        <p:spPr>
          <a:xfrm>
            <a:off x="1830050" y="4892350"/>
            <a:ext cx="14640600" cy="46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ftr" idx="11"/>
          </p:nvPr>
        </p:nvSpPr>
        <p:spPr>
          <a:xfrm>
            <a:off x="6222238" y="9578721"/>
            <a:ext cx="5856224" cy="51498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dt" idx="10"/>
          </p:nvPr>
        </p:nvSpPr>
        <p:spPr>
          <a:xfrm>
            <a:off x="915035" y="9578721"/>
            <a:ext cx="4209161" cy="51498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13176505" y="9578721"/>
            <a:ext cx="4209161" cy="51498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1950593" y="1675168"/>
            <a:ext cx="14399513" cy="7112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4500" b="1" i="0">
                <a:solidFill>
                  <a:schemeClr val="dk1"/>
                </a:solidFill>
                <a:latin typeface="Trebuchet MS"/>
                <a:ea typeface="Trebuchet MS"/>
                <a:cs typeface="Trebuchet MS"/>
                <a:sym typeface="Trebuchet M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body" idx="1"/>
          </p:nvPr>
        </p:nvSpPr>
        <p:spPr>
          <a:xfrm>
            <a:off x="4216937" y="4726785"/>
            <a:ext cx="9866824" cy="2884804"/>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2300" b="0" i="0">
                <a:solidFill>
                  <a:schemeClr val="dk1"/>
                </a:solidFill>
                <a:latin typeface="Verdana"/>
                <a:ea typeface="Verdana"/>
                <a:cs typeface="Verdana"/>
                <a:sym typeface="Verdana"/>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8" name="Google Shape;18;p3"/>
          <p:cNvSpPr txBox="1">
            <a:spLocks noGrp="1"/>
          </p:cNvSpPr>
          <p:nvPr>
            <p:ph type="ftr" idx="11"/>
          </p:nvPr>
        </p:nvSpPr>
        <p:spPr>
          <a:xfrm>
            <a:off x="6222238" y="9578721"/>
            <a:ext cx="5856224" cy="51498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dt" idx="10"/>
          </p:nvPr>
        </p:nvSpPr>
        <p:spPr>
          <a:xfrm>
            <a:off x="915035" y="9578721"/>
            <a:ext cx="4209161" cy="51498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13176505" y="9578721"/>
            <a:ext cx="4209161" cy="51498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1372552" y="3192907"/>
            <a:ext cx="15555595" cy="216293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subTitle" idx="1"/>
          </p:nvPr>
        </p:nvSpPr>
        <p:spPr>
          <a:xfrm>
            <a:off x="2745105" y="5767832"/>
            <a:ext cx="12810490" cy="25749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4"/>
          <p:cNvSpPr txBox="1">
            <a:spLocks noGrp="1"/>
          </p:cNvSpPr>
          <p:nvPr>
            <p:ph type="ftr" idx="11"/>
          </p:nvPr>
        </p:nvSpPr>
        <p:spPr>
          <a:xfrm>
            <a:off x="6222238" y="9578721"/>
            <a:ext cx="5856224" cy="51498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dt" idx="10"/>
          </p:nvPr>
        </p:nvSpPr>
        <p:spPr>
          <a:xfrm>
            <a:off x="915035" y="9578721"/>
            <a:ext cx="4209161" cy="51498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13176505" y="9578721"/>
            <a:ext cx="4209161" cy="51498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1950593" y="1675168"/>
            <a:ext cx="14399513" cy="7112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4500" b="1" i="0">
                <a:solidFill>
                  <a:schemeClr val="dk1"/>
                </a:solidFill>
                <a:latin typeface="Trebuchet MS"/>
                <a:ea typeface="Trebuchet MS"/>
                <a:cs typeface="Trebuchet MS"/>
                <a:sym typeface="Trebuchet M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915035" y="2368931"/>
            <a:ext cx="7960804" cy="6797802"/>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0" name="Google Shape;30;p5"/>
          <p:cNvSpPr txBox="1">
            <a:spLocks noGrp="1"/>
          </p:cNvSpPr>
          <p:nvPr>
            <p:ph type="body" idx="2"/>
          </p:nvPr>
        </p:nvSpPr>
        <p:spPr>
          <a:xfrm>
            <a:off x="9424860" y="2368931"/>
            <a:ext cx="7960804" cy="6797802"/>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6222238" y="9578721"/>
            <a:ext cx="5856224" cy="51498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dt" idx="10"/>
          </p:nvPr>
        </p:nvSpPr>
        <p:spPr>
          <a:xfrm>
            <a:off x="915035" y="9578721"/>
            <a:ext cx="4209161" cy="51498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
          <p:cNvSpPr txBox="1">
            <a:spLocks noGrp="1"/>
          </p:cNvSpPr>
          <p:nvPr>
            <p:ph type="sldNum" idx="12"/>
          </p:nvPr>
        </p:nvSpPr>
        <p:spPr>
          <a:xfrm>
            <a:off x="13176505" y="9578721"/>
            <a:ext cx="4209161" cy="51498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1950593" y="1675168"/>
            <a:ext cx="14399513" cy="7112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4500" b="1" i="0">
                <a:solidFill>
                  <a:schemeClr val="dk1"/>
                </a:solidFill>
                <a:latin typeface="Trebuchet MS"/>
                <a:ea typeface="Trebuchet MS"/>
                <a:cs typeface="Trebuchet MS"/>
                <a:sym typeface="Trebuchet M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6"/>
          <p:cNvSpPr txBox="1">
            <a:spLocks noGrp="1"/>
          </p:cNvSpPr>
          <p:nvPr>
            <p:ph type="ftr" idx="11"/>
          </p:nvPr>
        </p:nvSpPr>
        <p:spPr>
          <a:xfrm>
            <a:off x="6222238" y="9578721"/>
            <a:ext cx="5856224" cy="51498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6"/>
          <p:cNvSpPr txBox="1">
            <a:spLocks noGrp="1"/>
          </p:cNvSpPr>
          <p:nvPr>
            <p:ph type="dt" idx="10"/>
          </p:nvPr>
        </p:nvSpPr>
        <p:spPr>
          <a:xfrm>
            <a:off x="915035" y="9578721"/>
            <a:ext cx="4209161" cy="51498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sldNum" idx="12"/>
          </p:nvPr>
        </p:nvSpPr>
        <p:spPr>
          <a:xfrm>
            <a:off x="13176505" y="9578721"/>
            <a:ext cx="4209161" cy="51498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39"/>
        <p:cNvGrpSpPr/>
        <p:nvPr/>
      </p:nvGrpSpPr>
      <p:grpSpPr>
        <a:xfrm>
          <a:off x="0" y="0"/>
          <a:ext cx="0" cy="0"/>
          <a:chOff x="0" y="0"/>
          <a:chExt cx="0" cy="0"/>
        </a:xfrm>
      </p:grpSpPr>
      <p:sp>
        <p:nvSpPr>
          <p:cNvPr id="40" name="Google Shape;40;p7"/>
          <p:cNvSpPr/>
          <p:nvPr/>
        </p:nvSpPr>
        <p:spPr>
          <a:xfrm flipH="1">
            <a:off x="7170100" y="3105229"/>
            <a:ext cx="11130600" cy="7194600"/>
          </a:xfrm>
          <a:prstGeom prst="rtTriangle">
            <a:avLst/>
          </a:prstGeom>
          <a:solidFill>
            <a:schemeClr val="lt2"/>
          </a:solidFill>
          <a:ln>
            <a:noFill/>
          </a:ln>
        </p:spPr>
        <p:txBody>
          <a:bodyPr spcFirstLastPara="1" wrap="square" lIns="183000" tIns="183000" rIns="183000" bIns="183000" anchor="ctr" anchorCtr="0">
            <a:noAutofit/>
          </a:bodyPr>
          <a:lstStyle/>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Arial"/>
              <a:ea typeface="Arial"/>
              <a:cs typeface="Arial"/>
              <a:sym typeface="Arial"/>
            </a:endParaRPr>
          </a:p>
        </p:txBody>
      </p:sp>
      <p:sp>
        <p:nvSpPr>
          <p:cNvPr id="41" name="Google Shape;41;p7"/>
          <p:cNvSpPr/>
          <p:nvPr/>
        </p:nvSpPr>
        <p:spPr>
          <a:xfrm>
            <a:off x="62" y="5655974"/>
            <a:ext cx="14751000" cy="4643700"/>
          </a:xfrm>
          <a:prstGeom prst="rtTriangle">
            <a:avLst/>
          </a:prstGeom>
          <a:solidFill>
            <a:schemeClr val="accent3"/>
          </a:solidFill>
          <a:ln>
            <a:noFill/>
          </a:ln>
        </p:spPr>
        <p:txBody>
          <a:bodyPr spcFirstLastPara="1" wrap="square" lIns="183000" tIns="183000" rIns="183000" bIns="183000" anchor="ctr" anchorCtr="0">
            <a:noAutofit/>
          </a:bodyPr>
          <a:lstStyle/>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Arial"/>
              <a:ea typeface="Arial"/>
              <a:cs typeface="Arial"/>
              <a:sym typeface="Arial"/>
            </a:endParaRPr>
          </a:p>
        </p:txBody>
      </p:sp>
      <p:sp>
        <p:nvSpPr>
          <p:cNvPr id="42" name="Google Shape;42;p7"/>
          <p:cNvSpPr/>
          <p:nvPr/>
        </p:nvSpPr>
        <p:spPr>
          <a:xfrm>
            <a:off x="406732" y="413009"/>
            <a:ext cx="17487000" cy="94737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183000" tIns="183000" rIns="183000" bIns="183000" anchor="ctr" anchorCtr="0">
            <a:noAutofit/>
          </a:bodyPr>
          <a:lstStyle/>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Arial"/>
              <a:ea typeface="Arial"/>
              <a:cs typeface="Arial"/>
              <a:sym typeface="Arial"/>
            </a:endParaRPr>
          </a:p>
        </p:txBody>
      </p:sp>
      <p:sp>
        <p:nvSpPr>
          <p:cNvPr id="43" name="Google Shape;43;p7"/>
          <p:cNvSpPr txBox="1">
            <a:spLocks noGrp="1"/>
          </p:cNvSpPr>
          <p:nvPr>
            <p:ph type="title"/>
          </p:nvPr>
        </p:nvSpPr>
        <p:spPr>
          <a:xfrm>
            <a:off x="1639438" y="1693288"/>
            <a:ext cx="15021900" cy="1911600"/>
          </a:xfrm>
          <a:prstGeom prst="rect">
            <a:avLst/>
          </a:prstGeom>
          <a:noFill/>
          <a:ln>
            <a:noFill/>
          </a:ln>
        </p:spPr>
        <p:txBody>
          <a:bodyPr spcFirstLastPara="1" wrap="square" lIns="183000" tIns="183000" rIns="183000" bIns="183000" anchor="t" anchorCtr="0">
            <a:normAutofit/>
          </a:bodyPr>
          <a:lstStyle>
            <a:lvl1pPr lvl="0" algn="l" rtl="0">
              <a:lnSpc>
                <a:spcPct val="100000"/>
              </a:lnSpc>
              <a:spcBef>
                <a:spcPts val="0"/>
              </a:spcBef>
              <a:spcAft>
                <a:spcPts val="0"/>
              </a:spcAft>
              <a:buSzPts val="6000"/>
              <a:buNone/>
              <a:defRPr sz="6000"/>
            </a:lvl1pPr>
            <a:lvl2pPr lvl="1" algn="l" rtl="0">
              <a:lnSpc>
                <a:spcPct val="100000"/>
              </a:lnSpc>
              <a:spcBef>
                <a:spcPts val="0"/>
              </a:spcBef>
              <a:spcAft>
                <a:spcPts val="0"/>
              </a:spcAft>
              <a:buSzPts val="6000"/>
              <a:buNone/>
              <a:defRPr sz="6000"/>
            </a:lvl2pPr>
            <a:lvl3pPr lvl="2" algn="l" rtl="0">
              <a:lnSpc>
                <a:spcPct val="100000"/>
              </a:lnSpc>
              <a:spcBef>
                <a:spcPts val="0"/>
              </a:spcBef>
              <a:spcAft>
                <a:spcPts val="0"/>
              </a:spcAft>
              <a:buSzPts val="6000"/>
              <a:buNone/>
              <a:defRPr sz="6000"/>
            </a:lvl3pPr>
            <a:lvl4pPr lvl="3" algn="l" rtl="0">
              <a:lnSpc>
                <a:spcPct val="100000"/>
              </a:lnSpc>
              <a:spcBef>
                <a:spcPts val="0"/>
              </a:spcBef>
              <a:spcAft>
                <a:spcPts val="0"/>
              </a:spcAft>
              <a:buSzPts val="6000"/>
              <a:buNone/>
              <a:defRPr sz="6000"/>
            </a:lvl4pPr>
            <a:lvl5pPr lvl="4" algn="l" rtl="0">
              <a:lnSpc>
                <a:spcPct val="100000"/>
              </a:lnSpc>
              <a:spcBef>
                <a:spcPts val="0"/>
              </a:spcBef>
              <a:spcAft>
                <a:spcPts val="0"/>
              </a:spcAft>
              <a:buSzPts val="6000"/>
              <a:buNone/>
              <a:defRPr sz="6000"/>
            </a:lvl5pPr>
            <a:lvl6pPr lvl="5" algn="l" rtl="0">
              <a:lnSpc>
                <a:spcPct val="100000"/>
              </a:lnSpc>
              <a:spcBef>
                <a:spcPts val="0"/>
              </a:spcBef>
              <a:spcAft>
                <a:spcPts val="0"/>
              </a:spcAft>
              <a:buSzPts val="6000"/>
              <a:buNone/>
              <a:defRPr sz="6000"/>
            </a:lvl6pPr>
            <a:lvl7pPr lvl="6" algn="l" rtl="0">
              <a:lnSpc>
                <a:spcPct val="100000"/>
              </a:lnSpc>
              <a:spcBef>
                <a:spcPts val="0"/>
              </a:spcBef>
              <a:spcAft>
                <a:spcPts val="0"/>
              </a:spcAft>
              <a:buSzPts val="6000"/>
              <a:buNone/>
              <a:defRPr sz="6000"/>
            </a:lvl7pPr>
            <a:lvl8pPr lvl="7" algn="l" rtl="0">
              <a:lnSpc>
                <a:spcPct val="100000"/>
              </a:lnSpc>
              <a:spcBef>
                <a:spcPts val="0"/>
              </a:spcBef>
              <a:spcAft>
                <a:spcPts val="0"/>
              </a:spcAft>
              <a:buSzPts val="6000"/>
              <a:buNone/>
              <a:defRPr sz="6000"/>
            </a:lvl8pPr>
            <a:lvl9pPr lvl="8" algn="l" rtl="0">
              <a:lnSpc>
                <a:spcPct val="100000"/>
              </a:lnSpc>
              <a:spcBef>
                <a:spcPts val="0"/>
              </a:spcBef>
              <a:spcAft>
                <a:spcPts val="0"/>
              </a:spcAft>
              <a:buSzPts val="6000"/>
              <a:buNone/>
              <a:defRPr sz="6000"/>
            </a:lvl9pPr>
          </a:lstStyle>
          <a:p>
            <a:endParaRPr/>
          </a:p>
        </p:txBody>
      </p:sp>
      <p:sp>
        <p:nvSpPr>
          <p:cNvPr id="44" name="Google Shape;44;p7"/>
          <p:cNvSpPr txBox="1">
            <a:spLocks noGrp="1"/>
          </p:cNvSpPr>
          <p:nvPr>
            <p:ph type="body" idx="1"/>
          </p:nvPr>
        </p:nvSpPr>
        <p:spPr>
          <a:xfrm>
            <a:off x="1639438" y="3986365"/>
            <a:ext cx="7377300" cy="4902000"/>
          </a:xfrm>
          <a:prstGeom prst="rect">
            <a:avLst/>
          </a:prstGeom>
          <a:noFill/>
          <a:ln>
            <a:noFill/>
          </a:ln>
        </p:spPr>
        <p:txBody>
          <a:bodyPr spcFirstLastPara="1" wrap="square" lIns="183000" tIns="183000" rIns="183000" bIns="183000" anchor="t" anchorCtr="0">
            <a:normAutofit/>
          </a:bodyPr>
          <a:lstStyle>
            <a:lvl1pPr marL="457200" lvl="0" indent="-393700" algn="l" rtl="0">
              <a:lnSpc>
                <a:spcPct val="115000"/>
              </a:lnSpc>
              <a:spcBef>
                <a:spcPts val="0"/>
              </a:spcBef>
              <a:spcAft>
                <a:spcPts val="0"/>
              </a:spcAft>
              <a:buSzPts val="2600"/>
              <a:buChar char="●"/>
              <a:defRPr/>
            </a:lvl1pPr>
            <a:lvl2pPr marL="914400" lvl="1" indent="-368300" algn="l" rtl="0">
              <a:lnSpc>
                <a:spcPct val="115000"/>
              </a:lnSpc>
              <a:spcBef>
                <a:spcPts val="0"/>
              </a:spcBef>
              <a:spcAft>
                <a:spcPts val="0"/>
              </a:spcAft>
              <a:buSzPts val="2200"/>
              <a:buChar char="○"/>
              <a:defRPr/>
            </a:lvl2pPr>
            <a:lvl3pPr marL="1371600" lvl="2" indent="-368300" algn="l" rtl="0">
              <a:lnSpc>
                <a:spcPct val="115000"/>
              </a:lnSpc>
              <a:spcBef>
                <a:spcPts val="0"/>
              </a:spcBef>
              <a:spcAft>
                <a:spcPts val="0"/>
              </a:spcAft>
              <a:buSzPts val="2200"/>
              <a:buChar char="■"/>
              <a:defRPr/>
            </a:lvl3pPr>
            <a:lvl4pPr marL="1828800" lvl="3" indent="-368300" algn="l" rtl="0">
              <a:lnSpc>
                <a:spcPct val="115000"/>
              </a:lnSpc>
              <a:spcBef>
                <a:spcPts val="0"/>
              </a:spcBef>
              <a:spcAft>
                <a:spcPts val="0"/>
              </a:spcAft>
              <a:buSzPts val="2200"/>
              <a:buChar char="●"/>
              <a:defRPr/>
            </a:lvl4pPr>
            <a:lvl5pPr marL="2286000" lvl="4" indent="-368300" algn="l" rtl="0">
              <a:lnSpc>
                <a:spcPct val="115000"/>
              </a:lnSpc>
              <a:spcBef>
                <a:spcPts val="0"/>
              </a:spcBef>
              <a:spcAft>
                <a:spcPts val="0"/>
              </a:spcAft>
              <a:buSzPts val="2200"/>
              <a:buChar char="○"/>
              <a:defRPr/>
            </a:lvl5pPr>
            <a:lvl6pPr marL="2743200" lvl="5" indent="-368300" algn="l" rtl="0">
              <a:lnSpc>
                <a:spcPct val="115000"/>
              </a:lnSpc>
              <a:spcBef>
                <a:spcPts val="0"/>
              </a:spcBef>
              <a:spcAft>
                <a:spcPts val="0"/>
              </a:spcAft>
              <a:buSzPts val="2200"/>
              <a:buChar char="■"/>
              <a:defRPr/>
            </a:lvl6pPr>
            <a:lvl7pPr marL="3200400" lvl="6" indent="-368300" algn="l" rtl="0">
              <a:lnSpc>
                <a:spcPct val="115000"/>
              </a:lnSpc>
              <a:spcBef>
                <a:spcPts val="0"/>
              </a:spcBef>
              <a:spcAft>
                <a:spcPts val="0"/>
              </a:spcAft>
              <a:buSzPts val="2200"/>
              <a:buChar char="●"/>
              <a:defRPr/>
            </a:lvl7pPr>
            <a:lvl8pPr marL="3657600" lvl="7" indent="-368300" algn="l" rtl="0">
              <a:lnSpc>
                <a:spcPct val="115000"/>
              </a:lnSpc>
              <a:spcBef>
                <a:spcPts val="0"/>
              </a:spcBef>
              <a:spcAft>
                <a:spcPts val="0"/>
              </a:spcAft>
              <a:buSzPts val="2200"/>
              <a:buChar char="○"/>
              <a:defRPr/>
            </a:lvl8pPr>
            <a:lvl9pPr marL="4114800" lvl="8" indent="-368300" algn="l" rtl="0">
              <a:lnSpc>
                <a:spcPct val="115000"/>
              </a:lnSpc>
              <a:spcBef>
                <a:spcPts val="0"/>
              </a:spcBef>
              <a:spcAft>
                <a:spcPts val="0"/>
              </a:spcAft>
              <a:buSzPts val="2200"/>
              <a:buChar char="■"/>
              <a:defRPr/>
            </a:lvl9pPr>
          </a:lstStyle>
          <a:p>
            <a:endParaRPr/>
          </a:p>
        </p:txBody>
      </p:sp>
      <p:sp>
        <p:nvSpPr>
          <p:cNvPr id="45" name="Google Shape;45;p7"/>
          <p:cNvSpPr txBox="1">
            <a:spLocks noGrp="1"/>
          </p:cNvSpPr>
          <p:nvPr>
            <p:ph type="body" idx="2"/>
          </p:nvPr>
        </p:nvSpPr>
        <p:spPr>
          <a:xfrm>
            <a:off x="9283793" y="3986365"/>
            <a:ext cx="7377300" cy="4902000"/>
          </a:xfrm>
          <a:prstGeom prst="rect">
            <a:avLst/>
          </a:prstGeom>
          <a:noFill/>
          <a:ln>
            <a:noFill/>
          </a:ln>
        </p:spPr>
        <p:txBody>
          <a:bodyPr spcFirstLastPara="1" wrap="square" lIns="183000" tIns="183000" rIns="183000" bIns="183000" anchor="t" anchorCtr="0">
            <a:normAutofit/>
          </a:bodyPr>
          <a:lstStyle>
            <a:lvl1pPr marL="457200" lvl="0" indent="-393700" algn="l" rtl="0">
              <a:lnSpc>
                <a:spcPct val="115000"/>
              </a:lnSpc>
              <a:spcBef>
                <a:spcPts val="0"/>
              </a:spcBef>
              <a:spcAft>
                <a:spcPts val="0"/>
              </a:spcAft>
              <a:buSzPts val="2600"/>
              <a:buChar char="●"/>
              <a:defRPr/>
            </a:lvl1pPr>
            <a:lvl2pPr marL="914400" lvl="1" indent="-368300" algn="l" rtl="0">
              <a:lnSpc>
                <a:spcPct val="115000"/>
              </a:lnSpc>
              <a:spcBef>
                <a:spcPts val="0"/>
              </a:spcBef>
              <a:spcAft>
                <a:spcPts val="0"/>
              </a:spcAft>
              <a:buSzPts val="2200"/>
              <a:buChar char="○"/>
              <a:defRPr/>
            </a:lvl2pPr>
            <a:lvl3pPr marL="1371600" lvl="2" indent="-368300" algn="l" rtl="0">
              <a:lnSpc>
                <a:spcPct val="115000"/>
              </a:lnSpc>
              <a:spcBef>
                <a:spcPts val="0"/>
              </a:spcBef>
              <a:spcAft>
                <a:spcPts val="0"/>
              </a:spcAft>
              <a:buSzPts val="2200"/>
              <a:buChar char="■"/>
              <a:defRPr/>
            </a:lvl3pPr>
            <a:lvl4pPr marL="1828800" lvl="3" indent="-368300" algn="l" rtl="0">
              <a:lnSpc>
                <a:spcPct val="115000"/>
              </a:lnSpc>
              <a:spcBef>
                <a:spcPts val="0"/>
              </a:spcBef>
              <a:spcAft>
                <a:spcPts val="0"/>
              </a:spcAft>
              <a:buSzPts val="2200"/>
              <a:buChar char="●"/>
              <a:defRPr/>
            </a:lvl4pPr>
            <a:lvl5pPr marL="2286000" lvl="4" indent="-368300" algn="l" rtl="0">
              <a:lnSpc>
                <a:spcPct val="115000"/>
              </a:lnSpc>
              <a:spcBef>
                <a:spcPts val="0"/>
              </a:spcBef>
              <a:spcAft>
                <a:spcPts val="0"/>
              </a:spcAft>
              <a:buSzPts val="2200"/>
              <a:buChar char="○"/>
              <a:defRPr/>
            </a:lvl5pPr>
            <a:lvl6pPr marL="2743200" lvl="5" indent="-368300" algn="l" rtl="0">
              <a:lnSpc>
                <a:spcPct val="115000"/>
              </a:lnSpc>
              <a:spcBef>
                <a:spcPts val="0"/>
              </a:spcBef>
              <a:spcAft>
                <a:spcPts val="0"/>
              </a:spcAft>
              <a:buSzPts val="2200"/>
              <a:buChar char="■"/>
              <a:defRPr/>
            </a:lvl6pPr>
            <a:lvl7pPr marL="3200400" lvl="6" indent="-368300" algn="l" rtl="0">
              <a:lnSpc>
                <a:spcPct val="115000"/>
              </a:lnSpc>
              <a:spcBef>
                <a:spcPts val="0"/>
              </a:spcBef>
              <a:spcAft>
                <a:spcPts val="0"/>
              </a:spcAft>
              <a:buSzPts val="2200"/>
              <a:buChar char="●"/>
              <a:defRPr/>
            </a:lvl7pPr>
            <a:lvl8pPr marL="3657600" lvl="7" indent="-368300" algn="l" rtl="0">
              <a:lnSpc>
                <a:spcPct val="115000"/>
              </a:lnSpc>
              <a:spcBef>
                <a:spcPts val="0"/>
              </a:spcBef>
              <a:spcAft>
                <a:spcPts val="0"/>
              </a:spcAft>
              <a:buSzPts val="2200"/>
              <a:buChar char="○"/>
              <a:defRPr/>
            </a:lvl8pPr>
            <a:lvl9pPr marL="4114800" lvl="8" indent="-368300" algn="l" rtl="0">
              <a:lnSpc>
                <a:spcPct val="115000"/>
              </a:lnSpc>
              <a:spcBef>
                <a:spcPts val="0"/>
              </a:spcBef>
              <a:spcAft>
                <a:spcPts val="0"/>
              </a:spcAft>
              <a:buSzPts val="2200"/>
              <a:buChar char="■"/>
              <a:defRPr/>
            </a:lvl9pPr>
          </a:lstStyle>
          <a:p>
            <a:endParaRPr/>
          </a:p>
        </p:txBody>
      </p:sp>
      <p:sp>
        <p:nvSpPr>
          <p:cNvPr id="46" name="Google Shape;46;p7"/>
          <p:cNvSpPr txBox="1">
            <a:spLocks noGrp="1"/>
          </p:cNvSpPr>
          <p:nvPr>
            <p:ph type="sldNum" idx="12"/>
          </p:nvPr>
        </p:nvSpPr>
        <p:spPr>
          <a:xfrm>
            <a:off x="16793122" y="9098555"/>
            <a:ext cx="1098300" cy="788100"/>
          </a:xfrm>
          <a:prstGeom prst="rect">
            <a:avLst/>
          </a:prstGeom>
          <a:noFill/>
          <a:ln>
            <a:noFill/>
          </a:ln>
        </p:spPr>
        <p:txBody>
          <a:bodyPr spcFirstLastPara="1" wrap="square" lIns="183000" tIns="183000" rIns="183000" bIns="183000" anchor="ctr" anchorCtr="0">
            <a:normAutofit/>
          </a:bodyPr>
          <a:lstStyle>
            <a:lvl1pPr marL="0" marR="0" lvl="0"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Nunito"/>
                <a:ea typeface="Nunito"/>
                <a:cs typeface="Nunito"/>
                <a:sym typeface="Nunito"/>
              </a:defRPr>
            </a:lvl1pPr>
            <a:lvl2pPr marL="0" marR="0" lvl="1"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Nunito"/>
                <a:ea typeface="Nunito"/>
                <a:cs typeface="Nunito"/>
                <a:sym typeface="Nunito"/>
              </a:defRPr>
            </a:lvl2pPr>
            <a:lvl3pPr marL="0" marR="0" lvl="2"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Nunito"/>
                <a:ea typeface="Nunito"/>
                <a:cs typeface="Nunito"/>
                <a:sym typeface="Nunito"/>
              </a:defRPr>
            </a:lvl3pPr>
            <a:lvl4pPr marL="0" marR="0" lvl="3"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Nunito"/>
                <a:ea typeface="Nunito"/>
                <a:cs typeface="Nunito"/>
                <a:sym typeface="Nunito"/>
              </a:defRPr>
            </a:lvl4pPr>
            <a:lvl5pPr marL="0" marR="0" lvl="4"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Nunito"/>
                <a:ea typeface="Nunito"/>
                <a:cs typeface="Nunito"/>
                <a:sym typeface="Nunito"/>
              </a:defRPr>
            </a:lvl5pPr>
            <a:lvl6pPr marL="0" marR="0" lvl="5"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Nunito"/>
                <a:ea typeface="Nunito"/>
                <a:cs typeface="Nunito"/>
                <a:sym typeface="Nunito"/>
              </a:defRPr>
            </a:lvl6pPr>
            <a:lvl7pPr marL="0" marR="0" lvl="6"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Nunito"/>
                <a:ea typeface="Nunito"/>
                <a:cs typeface="Nunito"/>
                <a:sym typeface="Nunito"/>
              </a:defRPr>
            </a:lvl7pPr>
            <a:lvl8pPr marL="0" marR="0" lvl="7"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Nunito"/>
                <a:ea typeface="Nunito"/>
                <a:cs typeface="Nunito"/>
                <a:sym typeface="Nunito"/>
              </a:defRPr>
            </a:lvl8pPr>
            <a:lvl9pPr marL="0" marR="0" lvl="8"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623833" y="891149"/>
            <a:ext cx="17052900" cy="1146900"/>
          </a:xfrm>
          <a:prstGeom prst="rect">
            <a:avLst/>
          </a:prstGeom>
          <a:noFill/>
          <a:ln>
            <a:noFill/>
          </a:ln>
        </p:spPr>
        <p:txBody>
          <a:bodyPr spcFirstLastPara="1" wrap="square" lIns="183000" tIns="183000" rIns="183000" bIns="183000" anchor="t" anchorCtr="0">
            <a:normAutofit/>
          </a:bodyPr>
          <a:lstStyle>
            <a:lvl1pPr lvl="0" algn="l" rtl="0">
              <a:lnSpc>
                <a:spcPct val="100000"/>
              </a:lnSpc>
              <a:spcBef>
                <a:spcPts val="0"/>
              </a:spcBef>
              <a:spcAft>
                <a:spcPts val="0"/>
              </a:spcAft>
              <a:buSzPts val="5600"/>
              <a:buNone/>
              <a:defRPr/>
            </a:lvl1pPr>
            <a:lvl2pPr lvl="1" algn="l" rtl="0">
              <a:lnSpc>
                <a:spcPct val="100000"/>
              </a:lnSpc>
              <a:spcBef>
                <a:spcPts val="0"/>
              </a:spcBef>
              <a:spcAft>
                <a:spcPts val="0"/>
              </a:spcAft>
              <a:buSzPts val="5600"/>
              <a:buNone/>
              <a:defRPr/>
            </a:lvl2pPr>
            <a:lvl3pPr lvl="2" algn="l" rtl="0">
              <a:lnSpc>
                <a:spcPct val="100000"/>
              </a:lnSpc>
              <a:spcBef>
                <a:spcPts val="0"/>
              </a:spcBef>
              <a:spcAft>
                <a:spcPts val="0"/>
              </a:spcAft>
              <a:buSzPts val="5600"/>
              <a:buNone/>
              <a:defRPr/>
            </a:lvl3pPr>
            <a:lvl4pPr lvl="3" algn="l" rtl="0">
              <a:lnSpc>
                <a:spcPct val="100000"/>
              </a:lnSpc>
              <a:spcBef>
                <a:spcPts val="0"/>
              </a:spcBef>
              <a:spcAft>
                <a:spcPts val="0"/>
              </a:spcAft>
              <a:buSzPts val="5600"/>
              <a:buNone/>
              <a:defRPr/>
            </a:lvl4pPr>
            <a:lvl5pPr lvl="4" algn="l" rtl="0">
              <a:lnSpc>
                <a:spcPct val="100000"/>
              </a:lnSpc>
              <a:spcBef>
                <a:spcPts val="0"/>
              </a:spcBef>
              <a:spcAft>
                <a:spcPts val="0"/>
              </a:spcAft>
              <a:buSzPts val="5600"/>
              <a:buNone/>
              <a:defRPr/>
            </a:lvl5pPr>
            <a:lvl6pPr lvl="5" algn="l" rtl="0">
              <a:lnSpc>
                <a:spcPct val="100000"/>
              </a:lnSpc>
              <a:spcBef>
                <a:spcPts val="0"/>
              </a:spcBef>
              <a:spcAft>
                <a:spcPts val="0"/>
              </a:spcAft>
              <a:buSzPts val="5600"/>
              <a:buNone/>
              <a:defRPr/>
            </a:lvl6pPr>
            <a:lvl7pPr lvl="6" algn="l" rtl="0">
              <a:lnSpc>
                <a:spcPct val="100000"/>
              </a:lnSpc>
              <a:spcBef>
                <a:spcPts val="0"/>
              </a:spcBef>
              <a:spcAft>
                <a:spcPts val="0"/>
              </a:spcAft>
              <a:buSzPts val="5600"/>
              <a:buNone/>
              <a:defRPr/>
            </a:lvl7pPr>
            <a:lvl8pPr lvl="7" algn="l" rtl="0">
              <a:lnSpc>
                <a:spcPct val="100000"/>
              </a:lnSpc>
              <a:spcBef>
                <a:spcPts val="0"/>
              </a:spcBef>
              <a:spcAft>
                <a:spcPts val="0"/>
              </a:spcAft>
              <a:buSzPts val="5600"/>
              <a:buNone/>
              <a:defRPr/>
            </a:lvl8pPr>
            <a:lvl9pPr lvl="8" algn="l" rtl="0">
              <a:lnSpc>
                <a:spcPct val="100000"/>
              </a:lnSpc>
              <a:spcBef>
                <a:spcPts val="0"/>
              </a:spcBef>
              <a:spcAft>
                <a:spcPts val="0"/>
              </a:spcAft>
              <a:buSzPts val="5600"/>
              <a:buNone/>
              <a:defRPr/>
            </a:lvl9pPr>
          </a:lstStyle>
          <a:p>
            <a:endParaRPr/>
          </a:p>
        </p:txBody>
      </p:sp>
      <p:sp>
        <p:nvSpPr>
          <p:cNvPr id="49" name="Google Shape;49;p8"/>
          <p:cNvSpPr txBox="1">
            <a:spLocks noGrp="1"/>
          </p:cNvSpPr>
          <p:nvPr>
            <p:ph type="body" idx="1"/>
          </p:nvPr>
        </p:nvSpPr>
        <p:spPr>
          <a:xfrm>
            <a:off x="623833" y="2307796"/>
            <a:ext cx="17052900" cy="6841200"/>
          </a:xfrm>
          <a:prstGeom prst="rect">
            <a:avLst/>
          </a:prstGeom>
          <a:noFill/>
          <a:ln>
            <a:noFill/>
          </a:ln>
        </p:spPr>
        <p:txBody>
          <a:bodyPr spcFirstLastPara="1" wrap="square" lIns="183000" tIns="183000" rIns="183000" bIns="183000" anchor="t" anchorCtr="0">
            <a:normAutofit/>
          </a:bodyPr>
          <a:lstStyle>
            <a:lvl1pPr marL="457200" lvl="0" indent="-457200" algn="l" rtl="0">
              <a:lnSpc>
                <a:spcPct val="115000"/>
              </a:lnSpc>
              <a:spcBef>
                <a:spcPts val="0"/>
              </a:spcBef>
              <a:spcAft>
                <a:spcPts val="0"/>
              </a:spcAft>
              <a:buSzPts val="3600"/>
              <a:buChar char="●"/>
              <a:defRPr/>
            </a:lvl1pPr>
            <a:lvl2pPr marL="914400" lvl="1" indent="-406400" algn="l" rtl="0">
              <a:lnSpc>
                <a:spcPct val="115000"/>
              </a:lnSpc>
              <a:spcBef>
                <a:spcPts val="0"/>
              </a:spcBef>
              <a:spcAft>
                <a:spcPts val="0"/>
              </a:spcAft>
              <a:buSzPts val="2800"/>
              <a:buChar char="○"/>
              <a:defRPr/>
            </a:lvl2pPr>
            <a:lvl3pPr marL="1371600" lvl="2" indent="-406400" algn="l" rtl="0">
              <a:lnSpc>
                <a:spcPct val="115000"/>
              </a:lnSpc>
              <a:spcBef>
                <a:spcPts val="0"/>
              </a:spcBef>
              <a:spcAft>
                <a:spcPts val="0"/>
              </a:spcAft>
              <a:buSzPts val="2800"/>
              <a:buChar char="■"/>
              <a:defRPr/>
            </a:lvl3pPr>
            <a:lvl4pPr marL="1828800" lvl="3" indent="-406400" algn="l" rtl="0">
              <a:lnSpc>
                <a:spcPct val="115000"/>
              </a:lnSpc>
              <a:spcBef>
                <a:spcPts val="0"/>
              </a:spcBef>
              <a:spcAft>
                <a:spcPts val="0"/>
              </a:spcAft>
              <a:buSzPts val="2800"/>
              <a:buChar char="●"/>
              <a:defRPr/>
            </a:lvl4pPr>
            <a:lvl5pPr marL="2286000" lvl="4" indent="-406400" algn="l" rtl="0">
              <a:lnSpc>
                <a:spcPct val="115000"/>
              </a:lnSpc>
              <a:spcBef>
                <a:spcPts val="0"/>
              </a:spcBef>
              <a:spcAft>
                <a:spcPts val="0"/>
              </a:spcAft>
              <a:buSzPts val="2800"/>
              <a:buChar char="○"/>
              <a:defRPr/>
            </a:lvl5pPr>
            <a:lvl6pPr marL="2743200" lvl="5" indent="-406400" algn="l" rtl="0">
              <a:lnSpc>
                <a:spcPct val="115000"/>
              </a:lnSpc>
              <a:spcBef>
                <a:spcPts val="0"/>
              </a:spcBef>
              <a:spcAft>
                <a:spcPts val="0"/>
              </a:spcAft>
              <a:buSzPts val="2800"/>
              <a:buChar char="■"/>
              <a:defRPr/>
            </a:lvl6pPr>
            <a:lvl7pPr marL="3200400" lvl="6" indent="-406400" algn="l" rtl="0">
              <a:lnSpc>
                <a:spcPct val="115000"/>
              </a:lnSpc>
              <a:spcBef>
                <a:spcPts val="0"/>
              </a:spcBef>
              <a:spcAft>
                <a:spcPts val="0"/>
              </a:spcAft>
              <a:buSzPts val="2800"/>
              <a:buChar char="●"/>
              <a:defRPr/>
            </a:lvl7pPr>
            <a:lvl8pPr marL="3657600" lvl="7" indent="-406400" algn="l" rtl="0">
              <a:lnSpc>
                <a:spcPct val="115000"/>
              </a:lnSpc>
              <a:spcBef>
                <a:spcPts val="0"/>
              </a:spcBef>
              <a:spcAft>
                <a:spcPts val="0"/>
              </a:spcAft>
              <a:buSzPts val="2800"/>
              <a:buChar char="○"/>
              <a:defRPr/>
            </a:lvl8pPr>
            <a:lvl9pPr marL="4114800" lvl="8" indent="-406400" algn="l" rtl="0">
              <a:lnSpc>
                <a:spcPct val="115000"/>
              </a:lnSpc>
              <a:spcBef>
                <a:spcPts val="0"/>
              </a:spcBef>
              <a:spcAft>
                <a:spcPts val="0"/>
              </a:spcAft>
              <a:buSzPts val="2800"/>
              <a:buChar char="■"/>
              <a:defRPr/>
            </a:lvl9pPr>
          </a:lstStyle>
          <a:p>
            <a:endParaRPr/>
          </a:p>
        </p:txBody>
      </p:sp>
      <p:sp>
        <p:nvSpPr>
          <p:cNvPr id="50" name="Google Shape;50;p8"/>
          <p:cNvSpPr txBox="1">
            <a:spLocks noGrp="1"/>
          </p:cNvSpPr>
          <p:nvPr>
            <p:ph type="sldNum" idx="12"/>
          </p:nvPr>
        </p:nvSpPr>
        <p:spPr>
          <a:xfrm>
            <a:off x="16956683" y="9337948"/>
            <a:ext cx="1098300" cy="788100"/>
          </a:xfrm>
          <a:prstGeom prst="rect">
            <a:avLst/>
          </a:prstGeom>
          <a:noFill/>
          <a:ln>
            <a:noFill/>
          </a:ln>
        </p:spPr>
        <p:txBody>
          <a:bodyPr spcFirstLastPara="1" wrap="square" lIns="183000" tIns="183000" rIns="183000" bIns="183000" anchor="ctr" anchorCtr="0">
            <a:normAutofit/>
          </a:bodyPr>
          <a:lstStyle>
            <a:lvl1pPr marL="0" marR="0" lvl="0"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2000"/>
              <a:buFont typeface="Arial"/>
              <a:buNone/>
              <a:defRPr sz="2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950593" y="1675168"/>
            <a:ext cx="14399513" cy="7112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4500" b="1" i="0" u="none" strike="noStrike" cap="none">
                <a:solidFill>
                  <a:schemeClr val="dk1"/>
                </a:solidFill>
                <a:latin typeface="Trebuchet MS"/>
                <a:ea typeface="Trebuchet MS"/>
                <a:cs typeface="Trebuchet MS"/>
                <a:sym typeface="Trebuchet M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216937" y="4726785"/>
            <a:ext cx="9866824" cy="2884804"/>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2300" b="0" i="0" u="none" strike="noStrike" cap="none">
                <a:solidFill>
                  <a:schemeClr val="dk1"/>
                </a:solidFill>
                <a:latin typeface="Verdana"/>
                <a:ea typeface="Verdana"/>
                <a:cs typeface="Verdana"/>
                <a:sym typeface="Verdana"/>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6222238" y="9578721"/>
            <a:ext cx="5856224" cy="514985"/>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b="0" i="0" u="none" strike="noStrike" cap="none">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9" name="Google Shape;9;p1"/>
          <p:cNvSpPr txBox="1">
            <a:spLocks noGrp="1"/>
          </p:cNvSpPr>
          <p:nvPr>
            <p:ph type="dt" idx="10"/>
          </p:nvPr>
        </p:nvSpPr>
        <p:spPr>
          <a:xfrm>
            <a:off x="915035" y="9578721"/>
            <a:ext cx="4209161" cy="51498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b="0" i="0" u="none" strike="noStrike" cap="none">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1"/>
          <p:cNvSpPr txBox="1">
            <a:spLocks noGrp="1"/>
          </p:cNvSpPr>
          <p:nvPr>
            <p:ph type="sldNum" idx="12"/>
          </p:nvPr>
        </p:nvSpPr>
        <p:spPr>
          <a:xfrm>
            <a:off x="13176505" y="9578721"/>
            <a:ext cx="4209161" cy="514985"/>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b="0" i="0" u="none" strike="noStrike" cap="none">
                <a:solidFill>
                  <a:srgbClr val="888888"/>
                </a:solidFill>
              </a:defRPr>
            </a:lvl1pPr>
            <a:lvl2pPr marL="0" marR="0" lvl="1" indent="0" algn="r" rtl="0">
              <a:spcBef>
                <a:spcPts val="0"/>
              </a:spcBef>
              <a:buNone/>
              <a:defRPr sz="1800" b="0" i="0" u="none" strike="noStrike" cap="none">
                <a:solidFill>
                  <a:srgbClr val="888888"/>
                </a:solidFill>
              </a:defRPr>
            </a:lvl2pPr>
            <a:lvl3pPr marL="0" marR="0" lvl="2" indent="0" algn="r" rtl="0">
              <a:spcBef>
                <a:spcPts val="0"/>
              </a:spcBef>
              <a:buNone/>
              <a:defRPr sz="1800" b="0" i="0" u="none" strike="noStrike" cap="none">
                <a:solidFill>
                  <a:srgbClr val="888888"/>
                </a:solidFill>
              </a:defRPr>
            </a:lvl3pPr>
            <a:lvl4pPr marL="0" marR="0" lvl="3" indent="0" algn="r" rtl="0">
              <a:spcBef>
                <a:spcPts val="0"/>
              </a:spcBef>
              <a:buNone/>
              <a:defRPr sz="1800" b="0" i="0" u="none" strike="noStrike" cap="none">
                <a:solidFill>
                  <a:srgbClr val="888888"/>
                </a:solidFill>
              </a:defRPr>
            </a:lvl4pPr>
            <a:lvl5pPr marL="0" marR="0" lvl="4" indent="0" algn="r" rtl="0">
              <a:spcBef>
                <a:spcPts val="0"/>
              </a:spcBef>
              <a:buNone/>
              <a:defRPr sz="1800" b="0" i="0" u="none" strike="noStrike" cap="none">
                <a:solidFill>
                  <a:srgbClr val="888888"/>
                </a:solidFill>
              </a:defRPr>
            </a:lvl5pPr>
            <a:lvl6pPr marL="0" marR="0" lvl="5" indent="0" algn="r" rtl="0">
              <a:spcBef>
                <a:spcPts val="0"/>
              </a:spcBef>
              <a:buNone/>
              <a:defRPr sz="1800" b="0" i="0" u="none" strike="noStrike" cap="none">
                <a:solidFill>
                  <a:srgbClr val="888888"/>
                </a:solidFill>
              </a:defRPr>
            </a:lvl6pPr>
            <a:lvl7pPr marL="0" marR="0" lvl="6" indent="0" algn="r" rtl="0">
              <a:spcBef>
                <a:spcPts val="0"/>
              </a:spcBef>
              <a:buNone/>
              <a:defRPr sz="1800" b="0" i="0" u="none" strike="noStrike" cap="none">
                <a:solidFill>
                  <a:srgbClr val="888888"/>
                </a:solidFill>
              </a:defRPr>
            </a:lvl7pPr>
            <a:lvl8pPr marL="0" marR="0" lvl="7" indent="0" algn="r" rtl="0">
              <a:spcBef>
                <a:spcPts val="0"/>
              </a:spcBef>
              <a:buNone/>
              <a:defRPr sz="1800" b="0" i="0" u="none" strike="noStrike" cap="none">
                <a:solidFill>
                  <a:srgbClr val="888888"/>
                </a:solidFill>
              </a:defRPr>
            </a:lvl8pPr>
            <a:lvl9pPr marL="0" marR="0" lvl="8" indent="0" algn="r" rtl="0">
              <a:spcBef>
                <a:spcPts val="0"/>
              </a:spcBef>
              <a:buNone/>
              <a:defRPr sz="1800" b="0" i="0" u="none" strike="noStrike" cap="none">
                <a:solidFill>
                  <a:srgbClr val="888888"/>
                </a:solidFil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2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2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2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2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2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66.png"/></Relationships>
</file>

<file path=ppt/slides/_rels/slide2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68.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4"/>
        <p:cNvGrpSpPr/>
        <p:nvPr/>
      </p:nvGrpSpPr>
      <p:grpSpPr>
        <a:xfrm>
          <a:off x="0" y="0"/>
          <a:ext cx="0" cy="0"/>
          <a:chOff x="0" y="0"/>
          <a:chExt cx="0" cy="0"/>
        </a:xfrm>
      </p:grpSpPr>
      <p:sp>
        <p:nvSpPr>
          <p:cNvPr id="55" name="Google Shape;55;p9"/>
          <p:cNvSpPr/>
          <p:nvPr/>
        </p:nvSpPr>
        <p:spPr>
          <a:xfrm>
            <a:off x="7800599" y="0"/>
            <a:ext cx="10488295" cy="10287000"/>
          </a:xfrm>
          <a:custGeom>
            <a:avLst/>
            <a:gdLst/>
            <a:ahLst/>
            <a:cxnLst/>
            <a:rect l="l" t="t" r="r" b="b"/>
            <a:pathLst>
              <a:path w="10488294" h="10287000" extrusionOk="0">
                <a:moveTo>
                  <a:pt x="10487917" y="10286999"/>
                </a:moveTo>
                <a:lnTo>
                  <a:pt x="0" y="10286999"/>
                </a:lnTo>
                <a:lnTo>
                  <a:pt x="0" y="0"/>
                </a:lnTo>
                <a:lnTo>
                  <a:pt x="10487917" y="0"/>
                </a:lnTo>
                <a:lnTo>
                  <a:pt x="10487917" y="10286999"/>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6" name="Google Shape;56;p9"/>
          <p:cNvSpPr txBox="1"/>
          <p:nvPr/>
        </p:nvSpPr>
        <p:spPr>
          <a:xfrm>
            <a:off x="8335962" y="1142994"/>
            <a:ext cx="9417600" cy="3869100"/>
          </a:xfrm>
          <a:prstGeom prst="rect">
            <a:avLst/>
          </a:prstGeom>
          <a:noFill/>
          <a:ln>
            <a:noFill/>
          </a:ln>
        </p:spPr>
        <p:txBody>
          <a:bodyPr spcFirstLastPara="1" wrap="square" lIns="0" tIns="15225" rIns="0" bIns="0" anchor="t" anchorCtr="0">
            <a:spAutoFit/>
          </a:bodyPr>
          <a:lstStyle/>
          <a:p>
            <a:pPr marL="12065" marR="5080" lvl="0" indent="0" algn="ctr" rtl="0">
              <a:lnSpc>
                <a:spcPct val="100200"/>
              </a:lnSpc>
              <a:spcBef>
                <a:spcPts val="0"/>
              </a:spcBef>
              <a:spcAft>
                <a:spcPts val="0"/>
              </a:spcAft>
              <a:buNone/>
            </a:pPr>
            <a:r>
              <a:rPr lang="en-US" sz="6250" b="1">
                <a:solidFill>
                  <a:srgbClr val="FFFFFF"/>
                </a:solidFill>
                <a:latin typeface="Cambria"/>
                <a:ea typeface="Cambria"/>
                <a:cs typeface="Cambria"/>
                <a:sym typeface="Cambria"/>
              </a:rPr>
              <a:t>IBM HR Analytics </a:t>
            </a:r>
            <a:endParaRPr sz="6250" b="1">
              <a:solidFill>
                <a:srgbClr val="FFFFFF"/>
              </a:solidFill>
              <a:latin typeface="Cambria"/>
              <a:ea typeface="Cambria"/>
              <a:cs typeface="Cambria"/>
              <a:sym typeface="Cambria"/>
            </a:endParaRPr>
          </a:p>
          <a:p>
            <a:pPr marL="12065" marR="5080" lvl="0" indent="0" algn="ctr" rtl="0">
              <a:lnSpc>
                <a:spcPct val="100200"/>
              </a:lnSpc>
              <a:spcBef>
                <a:spcPts val="0"/>
              </a:spcBef>
              <a:spcAft>
                <a:spcPts val="0"/>
              </a:spcAft>
              <a:buNone/>
            </a:pPr>
            <a:r>
              <a:rPr lang="en-US" sz="6250" b="1">
                <a:solidFill>
                  <a:srgbClr val="FFFFFF"/>
                </a:solidFill>
                <a:latin typeface="Cambria"/>
                <a:ea typeface="Cambria"/>
                <a:cs typeface="Cambria"/>
                <a:sym typeface="Cambria"/>
              </a:rPr>
              <a:t>for  </a:t>
            </a:r>
            <a:endParaRPr sz="6250" b="1">
              <a:solidFill>
                <a:srgbClr val="FFFFFF"/>
              </a:solidFill>
              <a:latin typeface="Cambria"/>
              <a:ea typeface="Cambria"/>
              <a:cs typeface="Cambria"/>
              <a:sym typeface="Cambria"/>
            </a:endParaRPr>
          </a:p>
          <a:p>
            <a:pPr marL="12065" marR="5080" lvl="0" indent="0" algn="ctr" rtl="0">
              <a:lnSpc>
                <a:spcPct val="100200"/>
              </a:lnSpc>
              <a:spcBef>
                <a:spcPts val="0"/>
              </a:spcBef>
              <a:spcAft>
                <a:spcPts val="0"/>
              </a:spcAft>
              <a:buNone/>
            </a:pPr>
            <a:r>
              <a:rPr lang="en-US" sz="6250" b="1">
                <a:solidFill>
                  <a:srgbClr val="FFFFFF"/>
                </a:solidFill>
                <a:latin typeface="Cambria"/>
                <a:ea typeface="Cambria"/>
                <a:cs typeface="Cambria"/>
                <a:sym typeface="Cambria"/>
              </a:rPr>
              <a:t>Employee Attrition  and Performance  Prediction</a:t>
            </a:r>
            <a:endParaRPr sz="6250">
              <a:latin typeface="Cambria"/>
              <a:ea typeface="Cambria"/>
              <a:cs typeface="Cambria"/>
              <a:sym typeface="Cambria"/>
            </a:endParaRPr>
          </a:p>
        </p:txBody>
      </p:sp>
      <p:pic>
        <p:nvPicPr>
          <p:cNvPr id="57" name="Google Shape;57;p9"/>
          <p:cNvPicPr preferRelativeResize="0"/>
          <p:nvPr/>
        </p:nvPicPr>
        <p:blipFill rotWithShape="1">
          <a:blip r:embed="rId3">
            <a:alphaModFix/>
          </a:blip>
          <a:srcRect/>
          <a:stretch/>
        </p:blipFill>
        <p:spPr>
          <a:xfrm>
            <a:off x="1334999" y="1143000"/>
            <a:ext cx="5122068" cy="8000999"/>
          </a:xfrm>
          <a:prstGeom prst="rect">
            <a:avLst/>
          </a:prstGeom>
          <a:noFill/>
          <a:ln>
            <a:noFill/>
          </a:ln>
        </p:spPr>
      </p:pic>
      <p:sp>
        <p:nvSpPr>
          <p:cNvPr id="58" name="Google Shape;58;p9"/>
          <p:cNvSpPr txBox="1"/>
          <p:nvPr/>
        </p:nvSpPr>
        <p:spPr>
          <a:xfrm>
            <a:off x="10312200" y="6284100"/>
            <a:ext cx="5122200" cy="2192700"/>
          </a:xfrm>
          <a:prstGeom prst="rect">
            <a:avLst/>
          </a:prstGeom>
          <a:noFill/>
          <a:ln>
            <a:noFill/>
          </a:ln>
        </p:spPr>
        <p:txBody>
          <a:bodyPr spcFirstLastPara="1" wrap="square" lIns="91425" tIns="91425" rIns="91425" bIns="91425" anchor="ctr" anchorCtr="0">
            <a:noAutofit/>
          </a:bodyPr>
          <a:lstStyle/>
          <a:p>
            <a:pPr marL="0" lvl="0" indent="0" algn="ctr" rtl="0">
              <a:lnSpc>
                <a:spcPct val="200000"/>
              </a:lnSpc>
              <a:spcBef>
                <a:spcPts val="0"/>
              </a:spcBef>
              <a:spcAft>
                <a:spcPts val="0"/>
              </a:spcAft>
              <a:buNone/>
            </a:pPr>
            <a:r>
              <a:rPr lang="en-US" sz="4000" b="1" dirty="0">
                <a:solidFill>
                  <a:schemeClr val="lt1"/>
                </a:solidFill>
                <a:latin typeface="Cambria"/>
                <a:ea typeface="Cambria"/>
                <a:cs typeface="Cambria"/>
                <a:sym typeface="Cambria"/>
              </a:rPr>
              <a:t>Presented by -</a:t>
            </a:r>
            <a:endParaRPr sz="4000" b="1" dirty="0">
              <a:solidFill>
                <a:schemeClr val="lt1"/>
              </a:solidFill>
              <a:latin typeface="Cambria"/>
              <a:ea typeface="Cambria"/>
              <a:cs typeface="Cambria"/>
              <a:sym typeface="Cambria"/>
            </a:endParaRPr>
          </a:p>
          <a:p>
            <a:pPr marL="0" lvl="0" indent="0" algn="ctr" rtl="0">
              <a:lnSpc>
                <a:spcPct val="200000"/>
              </a:lnSpc>
              <a:spcBef>
                <a:spcPts val="0"/>
              </a:spcBef>
              <a:spcAft>
                <a:spcPts val="0"/>
              </a:spcAft>
              <a:buNone/>
            </a:pPr>
            <a:r>
              <a:rPr lang="en-US" sz="4000" b="1" dirty="0">
                <a:solidFill>
                  <a:schemeClr val="lt1"/>
                </a:solidFill>
                <a:latin typeface="Cambria"/>
                <a:ea typeface="Cambria"/>
                <a:cs typeface="Cambria"/>
                <a:sym typeface="Cambria"/>
              </a:rPr>
              <a:t>Deepak Yadav</a:t>
            </a:r>
            <a:endParaRPr sz="4000" b="1" dirty="0">
              <a:solidFill>
                <a:schemeClr val="lt1"/>
              </a:solidFill>
              <a:latin typeface="Cambria"/>
              <a:ea typeface="Cambria"/>
              <a:cs typeface="Cambria"/>
              <a:sym typeface="Cambr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45F06"/>
        </a:solidFill>
        <a:effectLst/>
      </p:bgPr>
    </p:bg>
    <p:spTree>
      <p:nvGrpSpPr>
        <p:cNvPr id="1" name="Shape 115"/>
        <p:cNvGrpSpPr/>
        <p:nvPr/>
      </p:nvGrpSpPr>
      <p:grpSpPr>
        <a:xfrm>
          <a:off x="0" y="0"/>
          <a:ext cx="0" cy="0"/>
          <a:chOff x="0" y="0"/>
          <a:chExt cx="0" cy="0"/>
        </a:xfrm>
      </p:grpSpPr>
      <p:pic>
        <p:nvPicPr>
          <p:cNvPr id="116" name="Google Shape;116;p18"/>
          <p:cNvPicPr preferRelativeResize="0"/>
          <p:nvPr/>
        </p:nvPicPr>
        <p:blipFill>
          <a:blip r:embed="rId3">
            <a:alphaModFix/>
          </a:blip>
          <a:stretch>
            <a:fillRect/>
          </a:stretch>
        </p:blipFill>
        <p:spPr>
          <a:xfrm>
            <a:off x="6340575" y="0"/>
            <a:ext cx="11960132" cy="10299700"/>
          </a:xfrm>
          <a:prstGeom prst="rect">
            <a:avLst/>
          </a:prstGeom>
          <a:noFill/>
          <a:ln>
            <a:noFill/>
          </a:ln>
        </p:spPr>
      </p:pic>
      <p:sp>
        <p:nvSpPr>
          <p:cNvPr id="117" name="Google Shape;117;p18"/>
          <p:cNvSpPr txBox="1"/>
          <p:nvPr/>
        </p:nvSpPr>
        <p:spPr>
          <a:xfrm>
            <a:off x="636104" y="2794975"/>
            <a:ext cx="4799571" cy="475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4100" dirty="0">
                <a:solidFill>
                  <a:schemeClr val="lt1"/>
                </a:solidFill>
                <a:latin typeface="Cambria"/>
                <a:ea typeface="Cambria"/>
                <a:cs typeface="Cambria"/>
                <a:sym typeface="Cambria"/>
              </a:rPr>
              <a:t>IMPLEMENTATION</a:t>
            </a:r>
          </a:p>
          <a:p>
            <a:pPr marL="0" lvl="0" indent="0" algn="l" rtl="0">
              <a:spcBef>
                <a:spcPts val="0"/>
              </a:spcBef>
              <a:spcAft>
                <a:spcPts val="0"/>
              </a:spcAft>
              <a:buNone/>
            </a:pPr>
            <a:endParaRPr lang="en-US" sz="4100" dirty="0">
              <a:solidFill>
                <a:schemeClr val="lt1"/>
              </a:solidFill>
              <a:latin typeface="Cambria"/>
              <a:ea typeface="Cambria"/>
              <a:cs typeface="Cambria"/>
              <a:sym typeface="Cambria"/>
            </a:endParaRPr>
          </a:p>
          <a:p>
            <a:pPr marL="0" lvl="0" indent="0" algn="l" rtl="0">
              <a:spcBef>
                <a:spcPts val="0"/>
              </a:spcBef>
              <a:spcAft>
                <a:spcPts val="0"/>
              </a:spcAft>
              <a:buNone/>
            </a:pPr>
            <a:r>
              <a:rPr lang="en-US" sz="4100">
                <a:solidFill>
                  <a:schemeClr val="lt1"/>
                </a:solidFill>
                <a:latin typeface="Cambria"/>
                <a:ea typeface="Cambria"/>
                <a:cs typeface="Cambria"/>
                <a:sym typeface="Cambria"/>
              </a:rPr>
              <a:t>  ABOUT </a:t>
            </a:r>
            <a:r>
              <a:rPr lang="en-US" sz="4100" dirty="0">
                <a:solidFill>
                  <a:schemeClr val="lt1"/>
                </a:solidFill>
                <a:latin typeface="Cambria"/>
                <a:ea typeface="Cambria"/>
                <a:cs typeface="Cambria"/>
                <a:sym typeface="Cambria"/>
              </a:rPr>
              <a:t>DATASET</a:t>
            </a:r>
            <a:endParaRPr sz="4100" dirty="0">
              <a:solidFill>
                <a:schemeClr val="lt1"/>
              </a:solidFill>
              <a:latin typeface="Cambria"/>
              <a:ea typeface="Cambria"/>
              <a:cs typeface="Cambria"/>
              <a:sym typeface="Cambri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45F06"/>
        </a:solidFill>
        <a:effectLst/>
      </p:bgPr>
    </p:bg>
    <p:spTree>
      <p:nvGrpSpPr>
        <p:cNvPr id="1" name="Shape 121"/>
        <p:cNvGrpSpPr/>
        <p:nvPr/>
      </p:nvGrpSpPr>
      <p:grpSpPr>
        <a:xfrm>
          <a:off x="0" y="0"/>
          <a:ext cx="0" cy="0"/>
          <a:chOff x="0" y="0"/>
          <a:chExt cx="0" cy="0"/>
        </a:xfrm>
      </p:grpSpPr>
      <p:sp>
        <p:nvSpPr>
          <p:cNvPr id="122" name="Google Shape;122;p19"/>
          <p:cNvSpPr txBox="1"/>
          <p:nvPr/>
        </p:nvSpPr>
        <p:spPr>
          <a:xfrm>
            <a:off x="92650" y="2841300"/>
            <a:ext cx="4524600" cy="47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100">
                <a:solidFill>
                  <a:schemeClr val="lt1"/>
                </a:solidFill>
                <a:latin typeface="Cambria"/>
                <a:ea typeface="Cambria"/>
                <a:cs typeface="Cambria"/>
                <a:sym typeface="Cambria"/>
              </a:rPr>
              <a:t>CHECK FOR MISSING VALUES</a:t>
            </a:r>
            <a:endParaRPr sz="4100">
              <a:solidFill>
                <a:schemeClr val="lt1"/>
              </a:solidFill>
              <a:latin typeface="Cambria"/>
              <a:ea typeface="Cambria"/>
              <a:cs typeface="Cambria"/>
              <a:sym typeface="Cambria"/>
            </a:endParaRPr>
          </a:p>
        </p:txBody>
      </p:sp>
      <p:pic>
        <p:nvPicPr>
          <p:cNvPr id="123" name="Google Shape;123;p19"/>
          <p:cNvPicPr preferRelativeResize="0"/>
          <p:nvPr/>
        </p:nvPicPr>
        <p:blipFill>
          <a:blip r:embed="rId3">
            <a:alphaModFix/>
          </a:blip>
          <a:stretch>
            <a:fillRect/>
          </a:stretch>
        </p:blipFill>
        <p:spPr>
          <a:xfrm>
            <a:off x="4756050" y="0"/>
            <a:ext cx="8170925" cy="10299699"/>
          </a:xfrm>
          <a:prstGeom prst="rect">
            <a:avLst/>
          </a:prstGeom>
          <a:noFill/>
          <a:ln>
            <a:noFill/>
          </a:ln>
        </p:spPr>
      </p:pic>
      <p:pic>
        <p:nvPicPr>
          <p:cNvPr id="124" name="Google Shape;124;p19"/>
          <p:cNvPicPr preferRelativeResize="0"/>
          <p:nvPr/>
        </p:nvPicPr>
        <p:blipFill>
          <a:blip r:embed="rId4">
            <a:alphaModFix/>
          </a:blip>
          <a:stretch>
            <a:fillRect/>
          </a:stretch>
        </p:blipFill>
        <p:spPr>
          <a:xfrm>
            <a:off x="13065775" y="4719900"/>
            <a:ext cx="5039051" cy="859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45F06"/>
        </a:solidFill>
        <a:effectLst/>
      </p:bgPr>
    </p:bg>
    <p:spTree>
      <p:nvGrpSpPr>
        <p:cNvPr id="1" name="Shape 128"/>
        <p:cNvGrpSpPr/>
        <p:nvPr/>
      </p:nvGrpSpPr>
      <p:grpSpPr>
        <a:xfrm>
          <a:off x="0" y="0"/>
          <a:ext cx="0" cy="0"/>
          <a:chOff x="0" y="0"/>
          <a:chExt cx="0" cy="0"/>
        </a:xfrm>
      </p:grpSpPr>
      <p:sp>
        <p:nvSpPr>
          <p:cNvPr id="129" name="Google Shape;129;p20"/>
          <p:cNvSpPr txBox="1"/>
          <p:nvPr/>
        </p:nvSpPr>
        <p:spPr>
          <a:xfrm>
            <a:off x="92650" y="2841300"/>
            <a:ext cx="4524600" cy="47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100">
                <a:solidFill>
                  <a:schemeClr val="lt1"/>
                </a:solidFill>
                <a:latin typeface="Cambria"/>
                <a:ea typeface="Cambria"/>
                <a:cs typeface="Cambria"/>
                <a:sym typeface="Cambria"/>
              </a:rPr>
              <a:t>DROP UNNECESSARY VALUES</a:t>
            </a:r>
            <a:endParaRPr sz="4100">
              <a:solidFill>
                <a:schemeClr val="lt1"/>
              </a:solidFill>
              <a:latin typeface="Cambria"/>
              <a:ea typeface="Cambria"/>
              <a:cs typeface="Cambria"/>
              <a:sym typeface="Cambria"/>
            </a:endParaRPr>
          </a:p>
        </p:txBody>
      </p:sp>
      <p:pic>
        <p:nvPicPr>
          <p:cNvPr id="130" name="Google Shape;130;p20"/>
          <p:cNvPicPr preferRelativeResize="0"/>
          <p:nvPr/>
        </p:nvPicPr>
        <p:blipFill>
          <a:blip r:embed="rId3">
            <a:alphaModFix/>
          </a:blip>
          <a:stretch>
            <a:fillRect/>
          </a:stretch>
        </p:blipFill>
        <p:spPr>
          <a:xfrm>
            <a:off x="4807700" y="0"/>
            <a:ext cx="13492999" cy="102996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134"/>
        <p:cNvGrpSpPr/>
        <p:nvPr/>
      </p:nvGrpSpPr>
      <p:grpSpPr>
        <a:xfrm>
          <a:off x="0" y="0"/>
          <a:ext cx="0" cy="0"/>
          <a:chOff x="0" y="0"/>
          <a:chExt cx="0" cy="0"/>
        </a:xfrm>
      </p:grpSpPr>
      <p:pic>
        <p:nvPicPr>
          <p:cNvPr id="135" name="Google Shape;135;p21"/>
          <p:cNvPicPr preferRelativeResize="0"/>
          <p:nvPr/>
        </p:nvPicPr>
        <p:blipFill rotWithShape="1">
          <a:blip r:embed="rId3">
            <a:alphaModFix/>
          </a:blip>
          <a:srcRect/>
          <a:stretch/>
        </p:blipFill>
        <p:spPr>
          <a:xfrm>
            <a:off x="0" y="0"/>
            <a:ext cx="8124824" cy="10286999"/>
          </a:xfrm>
          <a:prstGeom prst="rect">
            <a:avLst/>
          </a:prstGeom>
          <a:noFill/>
          <a:ln>
            <a:noFill/>
          </a:ln>
        </p:spPr>
      </p:pic>
      <p:sp>
        <p:nvSpPr>
          <p:cNvPr id="136" name="Google Shape;136;p21"/>
          <p:cNvSpPr txBox="1">
            <a:spLocks noGrp="1"/>
          </p:cNvSpPr>
          <p:nvPr>
            <p:ph type="title"/>
          </p:nvPr>
        </p:nvSpPr>
        <p:spPr>
          <a:xfrm>
            <a:off x="8877999" y="1126110"/>
            <a:ext cx="8648700" cy="1752600"/>
          </a:xfrm>
          <a:prstGeom prst="rect">
            <a:avLst/>
          </a:prstGeom>
          <a:solidFill>
            <a:srgbClr val="000000"/>
          </a:solidFill>
          <a:ln>
            <a:noFill/>
          </a:ln>
        </p:spPr>
        <p:txBody>
          <a:bodyPr spcFirstLastPara="1" wrap="square" lIns="0" tIns="422275" rIns="0" bIns="0" anchor="t" anchorCtr="0">
            <a:spAutoFit/>
          </a:bodyPr>
          <a:lstStyle/>
          <a:p>
            <a:pPr marL="299085" lvl="0" indent="0" algn="l" rtl="0">
              <a:lnSpc>
                <a:spcPct val="100000"/>
              </a:lnSpc>
              <a:spcBef>
                <a:spcPts val="0"/>
              </a:spcBef>
              <a:spcAft>
                <a:spcPts val="0"/>
              </a:spcAft>
              <a:buNone/>
            </a:pPr>
            <a:r>
              <a:rPr lang="en-US" sz="3300">
                <a:solidFill>
                  <a:srgbClr val="FFFFFF"/>
                </a:solidFill>
                <a:latin typeface="Cambria"/>
                <a:ea typeface="Cambria"/>
                <a:cs typeface="Cambria"/>
                <a:sym typeface="Cambria"/>
              </a:rPr>
              <a:t>Predictive Insights for Employee Attrition</a:t>
            </a:r>
            <a:endParaRPr sz="3300">
              <a:latin typeface="Cambria"/>
              <a:ea typeface="Cambria"/>
              <a:cs typeface="Cambria"/>
              <a:sym typeface="Cambria"/>
            </a:endParaRPr>
          </a:p>
        </p:txBody>
      </p:sp>
      <p:sp>
        <p:nvSpPr>
          <p:cNvPr id="137" name="Google Shape;137;p21"/>
          <p:cNvSpPr txBox="1"/>
          <p:nvPr/>
        </p:nvSpPr>
        <p:spPr>
          <a:xfrm>
            <a:off x="9468394" y="3393156"/>
            <a:ext cx="7428900" cy="2609700"/>
          </a:xfrm>
          <a:prstGeom prst="rect">
            <a:avLst/>
          </a:prstGeom>
          <a:noFill/>
          <a:ln>
            <a:noFill/>
          </a:ln>
        </p:spPr>
        <p:txBody>
          <a:bodyPr spcFirstLastPara="1" wrap="square" lIns="0" tIns="9525" rIns="0" bIns="0" anchor="t" anchorCtr="0">
            <a:spAutoFit/>
          </a:bodyPr>
          <a:lstStyle/>
          <a:p>
            <a:pPr marL="12700" marR="5080" lvl="0" indent="-635" algn="just" rtl="0">
              <a:lnSpc>
                <a:spcPct val="117900"/>
              </a:lnSpc>
              <a:spcBef>
                <a:spcPts val="0"/>
              </a:spcBef>
              <a:spcAft>
                <a:spcPts val="0"/>
              </a:spcAft>
              <a:buNone/>
            </a:pPr>
            <a:r>
              <a:rPr lang="en-US" sz="2450">
                <a:latin typeface="Verdana"/>
                <a:ea typeface="Verdana"/>
                <a:cs typeface="Verdana"/>
                <a:sym typeface="Verdana"/>
              </a:rPr>
              <a:t>By analyzing employee data, we can identify  factors that contribute to employee attrition,  such as job satisfaction, compensation, and  work-life balance. This information can be used  to develop strategies to retain top talent and  reduce turnover rates.</a:t>
            </a:r>
            <a:endParaRPr sz="2450">
              <a:latin typeface="Verdana"/>
              <a:ea typeface="Verdana"/>
              <a:cs typeface="Verdana"/>
              <a:sym typeface="Verdan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141"/>
        <p:cNvGrpSpPr/>
        <p:nvPr/>
      </p:nvGrpSpPr>
      <p:grpSpPr>
        <a:xfrm>
          <a:off x="0" y="0"/>
          <a:ext cx="0" cy="0"/>
          <a:chOff x="0" y="0"/>
          <a:chExt cx="0" cy="0"/>
        </a:xfrm>
      </p:grpSpPr>
      <p:grpSp>
        <p:nvGrpSpPr>
          <p:cNvPr id="142" name="Google Shape;142;p22"/>
          <p:cNvGrpSpPr/>
          <p:nvPr/>
        </p:nvGrpSpPr>
        <p:grpSpPr>
          <a:xfrm>
            <a:off x="9144000" y="0"/>
            <a:ext cx="9144000" cy="10287000"/>
            <a:chOff x="9144000" y="0"/>
            <a:chExt cx="9144000" cy="10287000"/>
          </a:xfrm>
        </p:grpSpPr>
        <p:sp>
          <p:nvSpPr>
            <p:cNvPr id="143" name="Google Shape;143;p22"/>
            <p:cNvSpPr/>
            <p:nvPr/>
          </p:nvSpPr>
          <p:spPr>
            <a:xfrm>
              <a:off x="9144000" y="0"/>
              <a:ext cx="9144000" cy="10287000"/>
            </a:xfrm>
            <a:custGeom>
              <a:avLst/>
              <a:gdLst/>
              <a:ahLst/>
              <a:cxnLst/>
              <a:rect l="l" t="t" r="r" b="b"/>
              <a:pathLst>
                <a:path w="9144000" h="10287000" extrusionOk="0">
                  <a:moveTo>
                    <a:pt x="9143999" y="10286999"/>
                  </a:moveTo>
                  <a:lnTo>
                    <a:pt x="0" y="10286999"/>
                  </a:lnTo>
                  <a:lnTo>
                    <a:pt x="0" y="0"/>
                  </a:lnTo>
                  <a:lnTo>
                    <a:pt x="9143999" y="0"/>
                  </a:lnTo>
                  <a:lnTo>
                    <a:pt x="9143999" y="10286999"/>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144" name="Google Shape;144;p22"/>
            <p:cNvPicPr preferRelativeResize="0"/>
            <p:nvPr/>
          </p:nvPicPr>
          <p:blipFill rotWithShape="1">
            <a:blip r:embed="rId3">
              <a:alphaModFix/>
            </a:blip>
            <a:srcRect/>
            <a:stretch/>
          </p:blipFill>
          <p:spPr>
            <a:xfrm>
              <a:off x="10453197" y="1143000"/>
              <a:ext cx="6496049" cy="7962899"/>
            </a:xfrm>
            <a:prstGeom prst="rect">
              <a:avLst/>
            </a:prstGeom>
            <a:noFill/>
            <a:ln>
              <a:noFill/>
            </a:ln>
          </p:spPr>
        </p:pic>
      </p:grpSp>
      <p:sp>
        <p:nvSpPr>
          <p:cNvPr id="145" name="Google Shape;145;p22"/>
          <p:cNvSpPr txBox="1">
            <a:spLocks noGrp="1"/>
          </p:cNvSpPr>
          <p:nvPr>
            <p:ph type="title"/>
          </p:nvPr>
        </p:nvSpPr>
        <p:spPr>
          <a:xfrm>
            <a:off x="1438102" y="2129135"/>
            <a:ext cx="6348730" cy="425450"/>
          </a:xfrm>
          <a:prstGeom prst="rect">
            <a:avLst/>
          </a:prstGeom>
          <a:noFill/>
          <a:ln>
            <a:noFill/>
          </a:ln>
        </p:spPr>
        <p:txBody>
          <a:bodyPr spcFirstLastPara="1" wrap="square" lIns="0" tIns="15875" rIns="0" bIns="0" anchor="t" anchorCtr="0">
            <a:spAutoFit/>
          </a:bodyPr>
          <a:lstStyle/>
          <a:p>
            <a:pPr marL="12700" lvl="0" indent="0" algn="l" rtl="0">
              <a:lnSpc>
                <a:spcPct val="100000"/>
              </a:lnSpc>
              <a:spcBef>
                <a:spcPts val="0"/>
              </a:spcBef>
              <a:spcAft>
                <a:spcPts val="0"/>
              </a:spcAft>
              <a:buNone/>
            </a:pPr>
            <a:r>
              <a:rPr lang="en-US" sz="2600">
                <a:latin typeface="Cambria"/>
                <a:ea typeface="Cambria"/>
                <a:cs typeface="Cambria"/>
                <a:sym typeface="Cambria"/>
              </a:rPr>
              <a:t>Identifying High-Performing Employees</a:t>
            </a:r>
            <a:endParaRPr sz="2600">
              <a:latin typeface="Cambria"/>
              <a:ea typeface="Cambria"/>
              <a:cs typeface="Cambria"/>
              <a:sym typeface="Cambria"/>
            </a:endParaRPr>
          </a:p>
        </p:txBody>
      </p:sp>
      <p:sp>
        <p:nvSpPr>
          <p:cNvPr id="146" name="Google Shape;146;p22"/>
          <p:cNvSpPr txBox="1"/>
          <p:nvPr/>
        </p:nvSpPr>
        <p:spPr>
          <a:xfrm>
            <a:off x="1433301" y="3251513"/>
            <a:ext cx="6139800" cy="3495000"/>
          </a:xfrm>
          <a:prstGeom prst="rect">
            <a:avLst/>
          </a:prstGeom>
          <a:noFill/>
          <a:ln>
            <a:noFill/>
          </a:ln>
        </p:spPr>
        <p:txBody>
          <a:bodyPr spcFirstLastPara="1" wrap="square" lIns="0" tIns="10775" rIns="0" bIns="0" anchor="t" anchorCtr="0">
            <a:spAutoFit/>
          </a:bodyPr>
          <a:lstStyle/>
          <a:p>
            <a:pPr marL="12700" marR="5080" lvl="0" indent="0" algn="just" rtl="0">
              <a:lnSpc>
                <a:spcPct val="117700"/>
              </a:lnSpc>
              <a:spcBef>
                <a:spcPts val="0"/>
              </a:spcBef>
              <a:spcAft>
                <a:spcPts val="0"/>
              </a:spcAft>
              <a:buNone/>
            </a:pPr>
            <a:r>
              <a:rPr lang="en-US" sz="2450">
                <a:latin typeface="Verdana"/>
                <a:ea typeface="Verdana"/>
                <a:cs typeface="Verdana"/>
                <a:sym typeface="Verdana"/>
              </a:rPr>
              <a:t>HR analytics can help identify high-  performing employees by analyzing  data related to performance metrics,  such as productivity, quality, and  customer satisfaction. This information  can be used to develop strategies to  retain top talent and improve overall  organizational performance.</a:t>
            </a:r>
            <a:endParaRPr sz="2450">
              <a:latin typeface="Verdana"/>
              <a:ea typeface="Verdana"/>
              <a:cs typeface="Verdana"/>
              <a:sym typeface="Verdan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0"/>
        <p:cNvGrpSpPr/>
        <p:nvPr/>
      </p:nvGrpSpPr>
      <p:grpSpPr>
        <a:xfrm>
          <a:off x="0" y="0"/>
          <a:ext cx="0" cy="0"/>
          <a:chOff x="0" y="0"/>
          <a:chExt cx="0" cy="0"/>
        </a:xfrm>
      </p:grpSpPr>
      <p:pic>
        <p:nvPicPr>
          <p:cNvPr id="151" name="Google Shape;151;p23"/>
          <p:cNvPicPr preferRelativeResize="0"/>
          <p:nvPr/>
        </p:nvPicPr>
        <p:blipFill>
          <a:blip r:embed="rId3">
            <a:alphaModFix/>
          </a:blip>
          <a:stretch>
            <a:fillRect/>
          </a:stretch>
        </p:blipFill>
        <p:spPr>
          <a:xfrm>
            <a:off x="324275" y="185300"/>
            <a:ext cx="10996724" cy="4923051"/>
          </a:xfrm>
          <a:prstGeom prst="rect">
            <a:avLst/>
          </a:prstGeom>
          <a:noFill/>
          <a:ln>
            <a:noFill/>
          </a:ln>
        </p:spPr>
      </p:pic>
      <p:pic>
        <p:nvPicPr>
          <p:cNvPr id="152" name="Google Shape;152;p23"/>
          <p:cNvPicPr preferRelativeResize="0"/>
          <p:nvPr/>
        </p:nvPicPr>
        <p:blipFill>
          <a:blip r:embed="rId4">
            <a:alphaModFix/>
          </a:blip>
          <a:stretch>
            <a:fillRect/>
          </a:stretch>
        </p:blipFill>
        <p:spPr>
          <a:xfrm>
            <a:off x="324275" y="5309100"/>
            <a:ext cx="10996725" cy="4761904"/>
          </a:xfrm>
          <a:prstGeom prst="rect">
            <a:avLst/>
          </a:prstGeom>
          <a:noFill/>
          <a:ln>
            <a:noFill/>
          </a:ln>
        </p:spPr>
      </p:pic>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59375" y="1622094"/>
            <a:ext cx="6479490" cy="17981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459376" y="6831129"/>
            <a:ext cx="6479490" cy="13276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8"/>
        <p:cNvGrpSpPr/>
        <p:nvPr/>
      </p:nvGrpSpPr>
      <p:grpSpPr>
        <a:xfrm>
          <a:off x="0" y="0"/>
          <a:ext cx="0" cy="0"/>
          <a:chOff x="0" y="0"/>
          <a:chExt cx="0" cy="0"/>
        </a:xfrm>
      </p:grpSpPr>
      <p:pic>
        <p:nvPicPr>
          <p:cNvPr id="159" name="Google Shape;159;p24"/>
          <p:cNvPicPr preferRelativeResize="0"/>
          <p:nvPr/>
        </p:nvPicPr>
        <p:blipFill>
          <a:blip r:embed="rId3">
            <a:alphaModFix/>
          </a:blip>
          <a:stretch>
            <a:fillRect/>
          </a:stretch>
        </p:blipFill>
        <p:spPr>
          <a:xfrm>
            <a:off x="128475" y="216175"/>
            <a:ext cx="11457826" cy="4832850"/>
          </a:xfrm>
          <a:prstGeom prst="rect">
            <a:avLst/>
          </a:prstGeom>
          <a:noFill/>
          <a:ln>
            <a:noFill/>
          </a:ln>
        </p:spPr>
      </p:pic>
      <p:pic>
        <p:nvPicPr>
          <p:cNvPr id="160" name="Google Shape;160;p24"/>
          <p:cNvPicPr preferRelativeResize="0"/>
          <p:nvPr/>
        </p:nvPicPr>
        <p:blipFill>
          <a:blip r:embed="rId4">
            <a:alphaModFix/>
          </a:blip>
          <a:stretch>
            <a:fillRect/>
          </a:stretch>
        </p:blipFill>
        <p:spPr>
          <a:xfrm>
            <a:off x="152375" y="5278650"/>
            <a:ext cx="11410006" cy="4837775"/>
          </a:xfrm>
          <a:prstGeom prst="rect">
            <a:avLst/>
          </a:prstGeom>
          <a:noFill/>
          <a:ln>
            <a:noFill/>
          </a:ln>
        </p:spPr>
      </p:pic>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27001" y="2028767"/>
            <a:ext cx="6096000" cy="1586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827001" y="6753514"/>
            <a:ext cx="6096000" cy="12853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6"/>
        <p:cNvGrpSpPr/>
        <p:nvPr/>
      </p:nvGrpSpPr>
      <p:grpSpPr>
        <a:xfrm>
          <a:off x="0" y="0"/>
          <a:ext cx="0" cy="0"/>
          <a:chOff x="0" y="0"/>
          <a:chExt cx="0" cy="0"/>
        </a:xfrm>
      </p:grpSpPr>
      <p:pic>
        <p:nvPicPr>
          <p:cNvPr id="167" name="Google Shape;167;p25"/>
          <p:cNvPicPr preferRelativeResize="0"/>
          <p:nvPr/>
        </p:nvPicPr>
        <p:blipFill>
          <a:blip r:embed="rId3">
            <a:alphaModFix/>
          </a:blip>
          <a:stretch>
            <a:fillRect/>
          </a:stretch>
        </p:blipFill>
        <p:spPr>
          <a:xfrm>
            <a:off x="152400" y="275925"/>
            <a:ext cx="11286724" cy="4711775"/>
          </a:xfrm>
          <a:prstGeom prst="rect">
            <a:avLst/>
          </a:prstGeom>
          <a:noFill/>
          <a:ln>
            <a:noFill/>
          </a:ln>
        </p:spPr>
      </p:pic>
      <p:pic>
        <p:nvPicPr>
          <p:cNvPr id="168" name="Google Shape;168;p25"/>
          <p:cNvPicPr preferRelativeResize="0"/>
          <p:nvPr/>
        </p:nvPicPr>
        <p:blipFill>
          <a:blip r:embed="rId4">
            <a:alphaModFix/>
          </a:blip>
          <a:stretch>
            <a:fillRect/>
          </a:stretch>
        </p:blipFill>
        <p:spPr>
          <a:xfrm>
            <a:off x="152400" y="5184075"/>
            <a:ext cx="11286724" cy="4857907"/>
          </a:xfrm>
          <a:prstGeom prst="rect">
            <a:avLst/>
          </a:prstGeom>
          <a:noFill/>
          <a:ln>
            <a:noFill/>
          </a:ln>
        </p:spPr>
      </p:pic>
      <p:pic>
        <p:nvPicPr>
          <p:cNvPr id="307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92797" y="1848311"/>
            <a:ext cx="6515100" cy="1989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592797" y="6580359"/>
            <a:ext cx="6515100" cy="1938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4"/>
        <p:cNvGrpSpPr/>
        <p:nvPr/>
      </p:nvGrpSpPr>
      <p:grpSpPr>
        <a:xfrm>
          <a:off x="0" y="0"/>
          <a:ext cx="0" cy="0"/>
          <a:chOff x="0" y="0"/>
          <a:chExt cx="0" cy="0"/>
        </a:xfrm>
      </p:grpSpPr>
      <p:pic>
        <p:nvPicPr>
          <p:cNvPr id="175" name="Google Shape;175;p26"/>
          <p:cNvPicPr preferRelativeResize="0"/>
          <p:nvPr/>
        </p:nvPicPr>
        <p:blipFill>
          <a:blip r:embed="rId3">
            <a:alphaModFix/>
          </a:blip>
          <a:stretch>
            <a:fillRect/>
          </a:stretch>
        </p:blipFill>
        <p:spPr>
          <a:xfrm>
            <a:off x="152400" y="198725"/>
            <a:ext cx="11707975" cy="4866200"/>
          </a:xfrm>
          <a:prstGeom prst="rect">
            <a:avLst/>
          </a:prstGeom>
          <a:noFill/>
          <a:ln>
            <a:noFill/>
          </a:ln>
        </p:spPr>
      </p:pic>
      <p:pic>
        <p:nvPicPr>
          <p:cNvPr id="176" name="Google Shape;176;p26"/>
          <p:cNvPicPr preferRelativeResize="0"/>
          <p:nvPr/>
        </p:nvPicPr>
        <p:blipFill>
          <a:blip r:embed="rId4">
            <a:alphaModFix/>
          </a:blip>
          <a:stretch>
            <a:fillRect/>
          </a:stretch>
        </p:blipFill>
        <p:spPr>
          <a:xfrm>
            <a:off x="152400" y="5199475"/>
            <a:ext cx="11707975" cy="4945801"/>
          </a:xfrm>
          <a:prstGeom prst="rect">
            <a:avLst/>
          </a:prstGeom>
          <a:noFill/>
          <a:ln>
            <a:noFill/>
          </a:ln>
        </p:spPr>
      </p:pic>
      <p:pic>
        <p:nvPicPr>
          <p:cNvPr id="409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029125" y="1738198"/>
            <a:ext cx="6099601" cy="1805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029125" y="6861162"/>
            <a:ext cx="6099601" cy="1414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2"/>
        <p:cNvGrpSpPr/>
        <p:nvPr/>
      </p:nvGrpSpPr>
      <p:grpSpPr>
        <a:xfrm>
          <a:off x="0" y="0"/>
          <a:ext cx="0" cy="0"/>
          <a:chOff x="0" y="0"/>
          <a:chExt cx="0" cy="0"/>
        </a:xfrm>
      </p:grpSpPr>
      <p:pic>
        <p:nvPicPr>
          <p:cNvPr id="183" name="Google Shape;183;p27"/>
          <p:cNvPicPr preferRelativeResize="0"/>
          <p:nvPr/>
        </p:nvPicPr>
        <p:blipFill>
          <a:blip r:embed="rId3">
            <a:alphaModFix/>
          </a:blip>
          <a:stretch>
            <a:fillRect/>
          </a:stretch>
        </p:blipFill>
        <p:spPr>
          <a:xfrm>
            <a:off x="152400" y="152400"/>
            <a:ext cx="10229826" cy="5581325"/>
          </a:xfrm>
          <a:prstGeom prst="rect">
            <a:avLst/>
          </a:prstGeom>
          <a:noFill/>
          <a:ln>
            <a:noFill/>
          </a:ln>
        </p:spPr>
      </p:pic>
      <p:pic>
        <p:nvPicPr>
          <p:cNvPr id="184" name="Google Shape;184;p27"/>
          <p:cNvPicPr preferRelativeResize="0"/>
          <p:nvPr/>
        </p:nvPicPr>
        <p:blipFill>
          <a:blip r:embed="rId4">
            <a:alphaModFix/>
          </a:blip>
          <a:stretch>
            <a:fillRect/>
          </a:stretch>
        </p:blipFill>
        <p:spPr>
          <a:xfrm>
            <a:off x="152400" y="5886125"/>
            <a:ext cx="10229817" cy="4261176"/>
          </a:xfrm>
          <a:prstGeom prst="rect">
            <a:avLst/>
          </a:prstGeom>
          <a:noFill/>
          <a:ln>
            <a:noFill/>
          </a:ln>
        </p:spPr>
      </p:pic>
      <p:pic>
        <p:nvPicPr>
          <p:cNvPr id="512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84539" y="1754024"/>
            <a:ext cx="7449774" cy="2551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84539" y="6621982"/>
            <a:ext cx="7449774" cy="2257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0"/>
          <p:cNvSpPr txBox="1">
            <a:spLocks noGrp="1"/>
          </p:cNvSpPr>
          <p:nvPr>
            <p:ph type="body" idx="1"/>
          </p:nvPr>
        </p:nvSpPr>
        <p:spPr>
          <a:xfrm>
            <a:off x="8102625" y="732500"/>
            <a:ext cx="9298200" cy="8687100"/>
          </a:xfrm>
          <a:prstGeom prst="rect">
            <a:avLst/>
          </a:prstGeom>
          <a:solidFill>
            <a:schemeClr val="lt2"/>
          </a:solidFill>
          <a:ln w="19050" cap="flat" cmpd="sng">
            <a:solidFill>
              <a:srgbClr val="000000"/>
            </a:solidFill>
            <a:prstDash val="solid"/>
            <a:round/>
            <a:headEnd type="none" w="sm" len="sm"/>
            <a:tailEnd type="none" w="sm" len="sm"/>
          </a:ln>
        </p:spPr>
        <p:txBody>
          <a:bodyPr spcFirstLastPara="1" wrap="square" lIns="183000" tIns="183000" rIns="183000" bIns="183000" anchor="ctr" anchorCtr="0">
            <a:noAutofit/>
          </a:bodyPr>
          <a:lstStyle/>
          <a:p>
            <a:pPr marL="0" lvl="0" indent="0" algn="l" rtl="0">
              <a:lnSpc>
                <a:spcPct val="95000"/>
              </a:lnSpc>
              <a:spcBef>
                <a:spcPts val="0"/>
              </a:spcBef>
              <a:spcAft>
                <a:spcPts val="0"/>
              </a:spcAft>
              <a:buSzPts val="1100"/>
              <a:buNone/>
            </a:pPr>
            <a:r>
              <a:rPr lang="en-US" sz="3900" dirty="0">
                <a:solidFill>
                  <a:srgbClr val="000000"/>
                </a:solidFill>
                <a:latin typeface="Cambria"/>
                <a:ea typeface="Cambria"/>
                <a:cs typeface="Cambria"/>
                <a:sym typeface="Cambria"/>
              </a:rPr>
              <a:t>Introduction </a:t>
            </a:r>
            <a:endParaRPr sz="3900" dirty="0">
              <a:solidFill>
                <a:srgbClr val="000000"/>
              </a:solidFill>
              <a:latin typeface="Cambria"/>
              <a:ea typeface="Cambria"/>
              <a:cs typeface="Cambria"/>
              <a:sym typeface="Cambria"/>
            </a:endParaRPr>
          </a:p>
          <a:p>
            <a:pPr marL="0" lvl="0" indent="0" algn="l" rtl="0">
              <a:lnSpc>
                <a:spcPct val="95000"/>
              </a:lnSpc>
              <a:spcBef>
                <a:spcPts val="0"/>
              </a:spcBef>
              <a:spcAft>
                <a:spcPts val="0"/>
              </a:spcAft>
              <a:buSzPts val="1100"/>
              <a:buNone/>
            </a:pPr>
            <a:endParaRPr sz="2400" dirty="0">
              <a:solidFill>
                <a:srgbClr val="000000"/>
              </a:solidFill>
              <a:latin typeface="Cambria"/>
              <a:ea typeface="Cambria"/>
              <a:cs typeface="Cambria"/>
              <a:sym typeface="Cambria"/>
            </a:endParaRPr>
          </a:p>
          <a:p>
            <a:pPr marL="0" lvl="0" indent="0" algn="l" rtl="0">
              <a:lnSpc>
                <a:spcPct val="95000"/>
              </a:lnSpc>
              <a:spcBef>
                <a:spcPts val="0"/>
              </a:spcBef>
              <a:spcAft>
                <a:spcPts val="0"/>
              </a:spcAft>
              <a:buSzPts val="1100"/>
              <a:buNone/>
            </a:pPr>
            <a:r>
              <a:rPr lang="en-US" sz="3900" dirty="0">
                <a:solidFill>
                  <a:srgbClr val="000000"/>
                </a:solidFill>
                <a:latin typeface="Cambria"/>
                <a:ea typeface="Cambria"/>
                <a:cs typeface="Cambria"/>
                <a:sym typeface="Cambria"/>
              </a:rPr>
              <a:t>Objective</a:t>
            </a:r>
            <a:endParaRPr sz="3900" dirty="0">
              <a:solidFill>
                <a:srgbClr val="000000"/>
              </a:solidFill>
              <a:latin typeface="Cambria"/>
              <a:ea typeface="Cambria"/>
              <a:cs typeface="Cambria"/>
              <a:sym typeface="Cambria"/>
            </a:endParaRPr>
          </a:p>
          <a:p>
            <a:pPr marL="0" lvl="0" indent="0" algn="l" rtl="0">
              <a:lnSpc>
                <a:spcPct val="95000"/>
              </a:lnSpc>
              <a:spcBef>
                <a:spcPts val="2400"/>
              </a:spcBef>
              <a:spcAft>
                <a:spcPts val="0"/>
              </a:spcAft>
              <a:buSzPts val="1100"/>
              <a:buNone/>
            </a:pPr>
            <a:r>
              <a:rPr lang="en-US" sz="3900" dirty="0">
                <a:solidFill>
                  <a:srgbClr val="000000"/>
                </a:solidFill>
                <a:latin typeface="Cambria"/>
                <a:ea typeface="Cambria"/>
                <a:cs typeface="Cambria"/>
                <a:sym typeface="Cambria"/>
              </a:rPr>
              <a:t>Motivation </a:t>
            </a:r>
            <a:endParaRPr sz="3900" dirty="0">
              <a:solidFill>
                <a:srgbClr val="000000"/>
              </a:solidFill>
              <a:latin typeface="Cambria"/>
              <a:ea typeface="Cambria"/>
              <a:cs typeface="Cambria"/>
              <a:sym typeface="Cambria"/>
            </a:endParaRPr>
          </a:p>
          <a:p>
            <a:pPr marL="0" lvl="0" indent="0" algn="l" rtl="0">
              <a:lnSpc>
                <a:spcPct val="95000"/>
              </a:lnSpc>
              <a:spcBef>
                <a:spcPts val="2400"/>
              </a:spcBef>
              <a:spcAft>
                <a:spcPts val="0"/>
              </a:spcAft>
              <a:buSzPts val="1100"/>
              <a:buNone/>
            </a:pPr>
            <a:r>
              <a:rPr lang="en-US" sz="3900" dirty="0">
                <a:solidFill>
                  <a:srgbClr val="000000"/>
                </a:solidFill>
                <a:latin typeface="Cambria"/>
                <a:ea typeface="Cambria"/>
                <a:cs typeface="Cambria"/>
                <a:sym typeface="Cambria"/>
              </a:rPr>
              <a:t>System Architecture</a:t>
            </a:r>
            <a:endParaRPr sz="3900" dirty="0">
              <a:solidFill>
                <a:srgbClr val="000000"/>
              </a:solidFill>
              <a:latin typeface="Cambria"/>
              <a:ea typeface="Cambria"/>
              <a:cs typeface="Cambria"/>
              <a:sym typeface="Cambria"/>
            </a:endParaRPr>
          </a:p>
          <a:p>
            <a:pPr marL="0" lvl="0" indent="0" algn="l" rtl="0">
              <a:lnSpc>
                <a:spcPct val="95000"/>
              </a:lnSpc>
              <a:spcBef>
                <a:spcPts val="2400"/>
              </a:spcBef>
              <a:spcAft>
                <a:spcPts val="0"/>
              </a:spcAft>
              <a:buSzPts val="1100"/>
              <a:buNone/>
            </a:pPr>
            <a:r>
              <a:rPr lang="en-US" sz="3900" dirty="0">
                <a:solidFill>
                  <a:srgbClr val="000000"/>
                </a:solidFill>
                <a:latin typeface="Cambria"/>
                <a:ea typeface="Cambria"/>
                <a:cs typeface="Cambria"/>
                <a:sym typeface="Cambria"/>
              </a:rPr>
              <a:t>Methodology</a:t>
            </a:r>
            <a:endParaRPr sz="3900" dirty="0">
              <a:solidFill>
                <a:srgbClr val="000000"/>
              </a:solidFill>
              <a:latin typeface="Cambria"/>
              <a:ea typeface="Cambria"/>
              <a:cs typeface="Cambria"/>
              <a:sym typeface="Cambria"/>
            </a:endParaRPr>
          </a:p>
          <a:p>
            <a:pPr marL="0" lvl="0" indent="0" algn="l" rtl="0">
              <a:lnSpc>
                <a:spcPct val="95000"/>
              </a:lnSpc>
              <a:spcBef>
                <a:spcPts val="2400"/>
              </a:spcBef>
              <a:spcAft>
                <a:spcPts val="0"/>
              </a:spcAft>
              <a:buSzPts val="1100"/>
              <a:buNone/>
            </a:pPr>
            <a:r>
              <a:rPr lang="en-US" sz="3900" dirty="0">
                <a:solidFill>
                  <a:srgbClr val="000000"/>
                </a:solidFill>
                <a:latin typeface="Cambria"/>
                <a:ea typeface="Cambria"/>
                <a:cs typeface="Cambria"/>
                <a:sym typeface="Cambria"/>
              </a:rPr>
              <a:t>Dataset Info </a:t>
            </a:r>
            <a:endParaRPr sz="3900" dirty="0">
              <a:solidFill>
                <a:srgbClr val="000000"/>
              </a:solidFill>
              <a:latin typeface="Cambria"/>
              <a:ea typeface="Cambria"/>
              <a:cs typeface="Cambria"/>
              <a:sym typeface="Cambria"/>
            </a:endParaRPr>
          </a:p>
          <a:p>
            <a:pPr marL="0" lvl="0" indent="0" algn="l" rtl="0">
              <a:lnSpc>
                <a:spcPct val="95000"/>
              </a:lnSpc>
              <a:spcBef>
                <a:spcPts val="2400"/>
              </a:spcBef>
              <a:spcAft>
                <a:spcPts val="0"/>
              </a:spcAft>
              <a:buSzPts val="1100"/>
              <a:buNone/>
            </a:pPr>
            <a:r>
              <a:rPr lang="en-US" sz="3900" dirty="0">
                <a:solidFill>
                  <a:srgbClr val="000000"/>
                </a:solidFill>
                <a:latin typeface="Cambria"/>
                <a:ea typeface="Cambria"/>
                <a:cs typeface="Cambria"/>
                <a:sym typeface="Cambria"/>
              </a:rPr>
              <a:t>Implementation</a:t>
            </a:r>
            <a:endParaRPr sz="3900" dirty="0">
              <a:solidFill>
                <a:srgbClr val="000000"/>
              </a:solidFill>
              <a:latin typeface="Cambria"/>
              <a:ea typeface="Cambria"/>
              <a:cs typeface="Cambria"/>
              <a:sym typeface="Cambria"/>
            </a:endParaRPr>
          </a:p>
          <a:p>
            <a:pPr marL="0" lvl="0" indent="0" algn="l" rtl="0">
              <a:lnSpc>
                <a:spcPct val="95000"/>
              </a:lnSpc>
              <a:spcBef>
                <a:spcPts val="2400"/>
              </a:spcBef>
              <a:spcAft>
                <a:spcPts val="0"/>
              </a:spcAft>
              <a:buSzPts val="1100"/>
              <a:buNone/>
            </a:pPr>
            <a:r>
              <a:rPr lang="en-US" sz="3900" dirty="0">
                <a:solidFill>
                  <a:srgbClr val="000000"/>
                </a:solidFill>
                <a:latin typeface="Cambria"/>
                <a:ea typeface="Cambria"/>
                <a:cs typeface="Cambria"/>
                <a:sym typeface="Cambria"/>
              </a:rPr>
              <a:t>Conclusion</a:t>
            </a:r>
            <a:endParaRPr sz="3900" dirty="0">
              <a:solidFill>
                <a:srgbClr val="000000"/>
              </a:solidFill>
              <a:latin typeface="Cambria"/>
              <a:ea typeface="Cambria"/>
              <a:cs typeface="Cambria"/>
              <a:sym typeface="Cambria"/>
            </a:endParaRPr>
          </a:p>
          <a:p>
            <a:pPr marL="0" lvl="0" indent="0" algn="l" rtl="0">
              <a:lnSpc>
                <a:spcPct val="95000"/>
              </a:lnSpc>
              <a:spcBef>
                <a:spcPts val="2400"/>
              </a:spcBef>
              <a:spcAft>
                <a:spcPts val="2400"/>
              </a:spcAft>
              <a:buSzPts val="1100"/>
              <a:buNone/>
            </a:pPr>
            <a:r>
              <a:rPr lang="en-US" sz="3900" dirty="0">
                <a:solidFill>
                  <a:srgbClr val="000000"/>
                </a:solidFill>
                <a:latin typeface="Cambria"/>
                <a:ea typeface="Cambria"/>
                <a:cs typeface="Cambria"/>
                <a:sym typeface="Cambria"/>
              </a:rPr>
              <a:t>References</a:t>
            </a:r>
            <a:endParaRPr sz="3900" dirty="0">
              <a:solidFill>
                <a:srgbClr val="000000"/>
              </a:solidFill>
              <a:latin typeface="Cambria"/>
              <a:ea typeface="Cambria"/>
              <a:cs typeface="Cambria"/>
              <a:sym typeface="Cambria"/>
            </a:endParaRPr>
          </a:p>
        </p:txBody>
      </p:sp>
      <p:pic>
        <p:nvPicPr>
          <p:cNvPr id="64" name="Google Shape;64;p10"/>
          <p:cNvPicPr preferRelativeResize="0"/>
          <p:nvPr/>
        </p:nvPicPr>
        <p:blipFill>
          <a:blip r:embed="rId3">
            <a:alphaModFix/>
          </a:blip>
          <a:stretch>
            <a:fillRect/>
          </a:stretch>
        </p:blipFill>
        <p:spPr>
          <a:xfrm>
            <a:off x="1696575" y="2322350"/>
            <a:ext cx="4876800" cy="4876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0"/>
        <p:cNvGrpSpPr/>
        <p:nvPr/>
      </p:nvGrpSpPr>
      <p:grpSpPr>
        <a:xfrm>
          <a:off x="0" y="0"/>
          <a:ext cx="0" cy="0"/>
          <a:chOff x="0" y="0"/>
          <a:chExt cx="0" cy="0"/>
        </a:xfrm>
      </p:grpSpPr>
      <p:pic>
        <p:nvPicPr>
          <p:cNvPr id="191" name="Google Shape;191;p28"/>
          <p:cNvPicPr preferRelativeResize="0"/>
          <p:nvPr/>
        </p:nvPicPr>
        <p:blipFill>
          <a:blip r:embed="rId3">
            <a:alphaModFix/>
          </a:blip>
          <a:stretch>
            <a:fillRect/>
          </a:stretch>
        </p:blipFill>
        <p:spPr>
          <a:xfrm>
            <a:off x="152400" y="152400"/>
            <a:ext cx="9866976" cy="5993450"/>
          </a:xfrm>
          <a:prstGeom prst="rect">
            <a:avLst/>
          </a:prstGeom>
          <a:noFill/>
          <a:ln>
            <a:noFill/>
          </a:ln>
        </p:spPr>
      </p:pic>
      <p:pic>
        <p:nvPicPr>
          <p:cNvPr id="192" name="Google Shape;192;p28"/>
          <p:cNvPicPr preferRelativeResize="0"/>
          <p:nvPr/>
        </p:nvPicPr>
        <p:blipFill>
          <a:blip r:embed="rId4">
            <a:alphaModFix/>
          </a:blip>
          <a:stretch>
            <a:fillRect/>
          </a:stretch>
        </p:blipFill>
        <p:spPr>
          <a:xfrm>
            <a:off x="152400" y="6298250"/>
            <a:ext cx="9866975" cy="3849050"/>
          </a:xfrm>
          <a:prstGeom prst="rect">
            <a:avLst/>
          </a:prstGeom>
          <a:noFill/>
          <a:ln>
            <a:noFill/>
          </a:ln>
        </p:spPr>
      </p:pic>
      <p:pic>
        <p:nvPicPr>
          <p:cNvPr id="614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1723" y="2193609"/>
            <a:ext cx="7737349" cy="1911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61722" y="7339849"/>
            <a:ext cx="7737349" cy="1765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8"/>
        <p:cNvGrpSpPr/>
        <p:nvPr/>
      </p:nvGrpSpPr>
      <p:grpSpPr>
        <a:xfrm>
          <a:off x="0" y="0"/>
          <a:ext cx="0" cy="0"/>
          <a:chOff x="0" y="0"/>
          <a:chExt cx="0" cy="0"/>
        </a:xfrm>
      </p:grpSpPr>
      <p:pic>
        <p:nvPicPr>
          <p:cNvPr id="199" name="Google Shape;199;p29"/>
          <p:cNvPicPr preferRelativeResize="0"/>
          <p:nvPr/>
        </p:nvPicPr>
        <p:blipFill>
          <a:blip r:embed="rId3">
            <a:alphaModFix/>
          </a:blip>
          <a:stretch>
            <a:fillRect/>
          </a:stretch>
        </p:blipFill>
        <p:spPr>
          <a:xfrm>
            <a:off x="152400" y="152400"/>
            <a:ext cx="11445325" cy="4805849"/>
          </a:xfrm>
          <a:prstGeom prst="rect">
            <a:avLst/>
          </a:prstGeom>
          <a:noFill/>
          <a:ln>
            <a:noFill/>
          </a:ln>
        </p:spPr>
      </p:pic>
      <p:pic>
        <p:nvPicPr>
          <p:cNvPr id="200" name="Google Shape;200;p29"/>
          <p:cNvPicPr preferRelativeResize="0"/>
          <p:nvPr/>
        </p:nvPicPr>
        <p:blipFill>
          <a:blip r:embed="rId4">
            <a:alphaModFix/>
          </a:blip>
          <a:stretch>
            <a:fillRect/>
          </a:stretch>
        </p:blipFill>
        <p:spPr>
          <a:xfrm>
            <a:off x="152400" y="5110649"/>
            <a:ext cx="11445322" cy="5036650"/>
          </a:xfrm>
          <a:prstGeom prst="rect">
            <a:avLst/>
          </a:prstGeom>
          <a:noFill/>
          <a:ln>
            <a:noFill/>
          </a:ln>
        </p:spPr>
      </p:pic>
      <p:pic>
        <p:nvPicPr>
          <p:cNvPr id="717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27326" y="1910363"/>
            <a:ext cx="6178042" cy="12899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848055" y="6694557"/>
            <a:ext cx="6157313" cy="18688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6"/>
        <p:cNvGrpSpPr/>
        <p:nvPr/>
      </p:nvGrpSpPr>
      <p:grpSpPr>
        <a:xfrm>
          <a:off x="0" y="0"/>
          <a:ext cx="0" cy="0"/>
          <a:chOff x="0" y="0"/>
          <a:chExt cx="0" cy="0"/>
        </a:xfrm>
      </p:grpSpPr>
      <p:pic>
        <p:nvPicPr>
          <p:cNvPr id="207" name="Google Shape;207;p30"/>
          <p:cNvPicPr preferRelativeResize="0"/>
          <p:nvPr/>
        </p:nvPicPr>
        <p:blipFill>
          <a:blip r:embed="rId3">
            <a:alphaModFix/>
          </a:blip>
          <a:stretch>
            <a:fillRect/>
          </a:stretch>
        </p:blipFill>
        <p:spPr>
          <a:xfrm>
            <a:off x="152400" y="152400"/>
            <a:ext cx="11305426" cy="4933125"/>
          </a:xfrm>
          <a:prstGeom prst="rect">
            <a:avLst/>
          </a:prstGeom>
          <a:noFill/>
          <a:ln>
            <a:noFill/>
          </a:ln>
        </p:spPr>
      </p:pic>
      <p:pic>
        <p:nvPicPr>
          <p:cNvPr id="208" name="Google Shape;208;p30"/>
          <p:cNvPicPr preferRelativeResize="0"/>
          <p:nvPr/>
        </p:nvPicPr>
        <p:blipFill>
          <a:blip r:embed="rId4">
            <a:alphaModFix/>
          </a:blip>
          <a:stretch>
            <a:fillRect/>
          </a:stretch>
        </p:blipFill>
        <p:spPr>
          <a:xfrm>
            <a:off x="152400" y="5230375"/>
            <a:ext cx="11305426" cy="4877014"/>
          </a:xfrm>
          <a:prstGeom prst="rect">
            <a:avLst/>
          </a:prstGeom>
          <a:noFill/>
          <a:ln>
            <a:noFill/>
          </a:ln>
        </p:spPr>
      </p:pic>
      <p:pic>
        <p:nvPicPr>
          <p:cNvPr id="819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85349" y="1505036"/>
            <a:ext cx="6583625" cy="1796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585348" y="7087085"/>
            <a:ext cx="6453270" cy="11635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4"/>
        <p:cNvGrpSpPr/>
        <p:nvPr/>
      </p:nvGrpSpPr>
      <p:grpSpPr>
        <a:xfrm>
          <a:off x="0" y="0"/>
          <a:ext cx="0" cy="0"/>
          <a:chOff x="0" y="0"/>
          <a:chExt cx="0" cy="0"/>
        </a:xfrm>
      </p:grpSpPr>
      <p:pic>
        <p:nvPicPr>
          <p:cNvPr id="215" name="Google Shape;215;p31"/>
          <p:cNvPicPr preferRelativeResize="0"/>
          <p:nvPr/>
        </p:nvPicPr>
        <p:blipFill>
          <a:blip r:embed="rId3">
            <a:alphaModFix/>
          </a:blip>
          <a:stretch>
            <a:fillRect/>
          </a:stretch>
        </p:blipFill>
        <p:spPr>
          <a:xfrm>
            <a:off x="152400" y="214175"/>
            <a:ext cx="11274549" cy="4752025"/>
          </a:xfrm>
          <a:prstGeom prst="rect">
            <a:avLst/>
          </a:prstGeom>
          <a:noFill/>
          <a:ln>
            <a:noFill/>
          </a:ln>
        </p:spPr>
      </p:pic>
      <p:pic>
        <p:nvPicPr>
          <p:cNvPr id="216" name="Google Shape;216;p31"/>
          <p:cNvPicPr preferRelativeResize="0"/>
          <p:nvPr/>
        </p:nvPicPr>
        <p:blipFill>
          <a:blip r:embed="rId4">
            <a:alphaModFix/>
          </a:blip>
          <a:stretch>
            <a:fillRect/>
          </a:stretch>
        </p:blipFill>
        <p:spPr>
          <a:xfrm>
            <a:off x="152400" y="5153175"/>
            <a:ext cx="11274550" cy="4962490"/>
          </a:xfrm>
          <a:prstGeom prst="rect">
            <a:avLst/>
          </a:prstGeom>
          <a:noFill/>
          <a:ln>
            <a:noFill/>
          </a:ln>
        </p:spPr>
      </p:pic>
      <p:pic>
        <p:nvPicPr>
          <p:cNvPr id="921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62975" y="1877399"/>
            <a:ext cx="6588899" cy="1368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562975" y="6975139"/>
            <a:ext cx="6537864" cy="1318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2"/>
        <p:cNvGrpSpPr/>
        <p:nvPr/>
      </p:nvGrpSpPr>
      <p:grpSpPr>
        <a:xfrm>
          <a:off x="0" y="0"/>
          <a:ext cx="0" cy="0"/>
          <a:chOff x="0" y="0"/>
          <a:chExt cx="0" cy="0"/>
        </a:xfrm>
      </p:grpSpPr>
      <p:pic>
        <p:nvPicPr>
          <p:cNvPr id="223" name="Google Shape;223;p32"/>
          <p:cNvPicPr preferRelativeResize="0"/>
          <p:nvPr/>
        </p:nvPicPr>
        <p:blipFill>
          <a:blip r:embed="rId3">
            <a:alphaModFix/>
          </a:blip>
          <a:stretch>
            <a:fillRect/>
          </a:stretch>
        </p:blipFill>
        <p:spPr>
          <a:xfrm>
            <a:off x="152400" y="229600"/>
            <a:ext cx="11081226" cy="4835299"/>
          </a:xfrm>
          <a:prstGeom prst="rect">
            <a:avLst/>
          </a:prstGeom>
          <a:noFill/>
          <a:ln>
            <a:noFill/>
          </a:ln>
        </p:spPr>
      </p:pic>
      <p:pic>
        <p:nvPicPr>
          <p:cNvPr id="224" name="Google Shape;224;p32"/>
          <p:cNvPicPr preferRelativeResize="0"/>
          <p:nvPr/>
        </p:nvPicPr>
        <p:blipFill>
          <a:blip r:embed="rId4">
            <a:alphaModFix/>
          </a:blip>
          <a:stretch>
            <a:fillRect/>
          </a:stretch>
        </p:blipFill>
        <p:spPr>
          <a:xfrm>
            <a:off x="152400" y="5307625"/>
            <a:ext cx="11081223" cy="4783930"/>
          </a:xfrm>
          <a:prstGeom prst="rect">
            <a:avLst/>
          </a:prstGeom>
          <a:noFill/>
          <a:ln>
            <a:noFill/>
          </a:ln>
        </p:spPr>
      </p:pic>
      <p:pic>
        <p:nvPicPr>
          <p:cNvPr id="1024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55149" y="1627361"/>
            <a:ext cx="6744759" cy="1880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3"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55148" y="6283546"/>
            <a:ext cx="6786365" cy="1646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0"/>
        <p:cNvGrpSpPr/>
        <p:nvPr/>
      </p:nvGrpSpPr>
      <p:grpSpPr>
        <a:xfrm>
          <a:off x="0" y="0"/>
          <a:ext cx="0" cy="0"/>
          <a:chOff x="0" y="0"/>
          <a:chExt cx="0" cy="0"/>
        </a:xfrm>
      </p:grpSpPr>
      <p:pic>
        <p:nvPicPr>
          <p:cNvPr id="231" name="Google Shape;231;p33"/>
          <p:cNvPicPr preferRelativeResize="0"/>
          <p:nvPr/>
        </p:nvPicPr>
        <p:blipFill>
          <a:blip r:embed="rId3">
            <a:alphaModFix/>
          </a:blip>
          <a:stretch>
            <a:fillRect/>
          </a:stretch>
        </p:blipFill>
        <p:spPr>
          <a:xfrm>
            <a:off x="152400" y="152400"/>
            <a:ext cx="11570725" cy="4927950"/>
          </a:xfrm>
          <a:prstGeom prst="rect">
            <a:avLst/>
          </a:prstGeom>
          <a:noFill/>
          <a:ln>
            <a:noFill/>
          </a:ln>
        </p:spPr>
      </p:pic>
      <p:pic>
        <p:nvPicPr>
          <p:cNvPr id="232" name="Google Shape;232;p33"/>
          <p:cNvPicPr preferRelativeResize="0"/>
          <p:nvPr/>
        </p:nvPicPr>
        <p:blipFill>
          <a:blip r:embed="rId4">
            <a:alphaModFix/>
          </a:blip>
          <a:stretch>
            <a:fillRect/>
          </a:stretch>
        </p:blipFill>
        <p:spPr>
          <a:xfrm>
            <a:off x="152400" y="5261275"/>
            <a:ext cx="11570725" cy="4850600"/>
          </a:xfrm>
          <a:prstGeom prst="rect">
            <a:avLst/>
          </a:prstGeom>
          <a:noFill/>
          <a:ln>
            <a:noFill/>
          </a:ln>
        </p:spPr>
      </p:pic>
      <p:pic>
        <p:nvPicPr>
          <p:cNvPr id="1126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75524" y="1887748"/>
            <a:ext cx="6255801" cy="14572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875524" y="6523500"/>
            <a:ext cx="6255801" cy="15308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8"/>
        <p:cNvGrpSpPr/>
        <p:nvPr/>
      </p:nvGrpSpPr>
      <p:grpSpPr>
        <a:xfrm>
          <a:off x="0" y="0"/>
          <a:ext cx="0" cy="0"/>
          <a:chOff x="0" y="0"/>
          <a:chExt cx="0" cy="0"/>
        </a:xfrm>
      </p:grpSpPr>
      <p:pic>
        <p:nvPicPr>
          <p:cNvPr id="239" name="Google Shape;239;p34"/>
          <p:cNvPicPr preferRelativeResize="0"/>
          <p:nvPr/>
        </p:nvPicPr>
        <p:blipFill>
          <a:blip r:embed="rId3">
            <a:alphaModFix/>
          </a:blip>
          <a:stretch>
            <a:fillRect/>
          </a:stretch>
        </p:blipFill>
        <p:spPr>
          <a:xfrm>
            <a:off x="152400" y="198700"/>
            <a:ext cx="11305998" cy="4866200"/>
          </a:xfrm>
          <a:prstGeom prst="rect">
            <a:avLst/>
          </a:prstGeom>
          <a:noFill/>
          <a:ln>
            <a:noFill/>
          </a:ln>
        </p:spPr>
      </p:pic>
      <p:pic>
        <p:nvPicPr>
          <p:cNvPr id="240" name="Google Shape;240;p34"/>
          <p:cNvPicPr preferRelativeResize="0"/>
          <p:nvPr/>
        </p:nvPicPr>
        <p:blipFill>
          <a:blip r:embed="rId4">
            <a:alphaModFix/>
          </a:blip>
          <a:stretch>
            <a:fillRect/>
          </a:stretch>
        </p:blipFill>
        <p:spPr>
          <a:xfrm>
            <a:off x="152400" y="5199525"/>
            <a:ext cx="11306001" cy="4836934"/>
          </a:xfrm>
          <a:prstGeom prst="rect">
            <a:avLst/>
          </a:prstGeom>
          <a:noFill/>
          <a:ln>
            <a:noFill/>
          </a:ln>
        </p:spPr>
      </p:pic>
      <p:pic>
        <p:nvPicPr>
          <p:cNvPr id="1229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95324" y="1732480"/>
            <a:ext cx="6526575" cy="1913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595324" y="6533949"/>
            <a:ext cx="6526575" cy="1867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6"/>
        <p:cNvGrpSpPr/>
        <p:nvPr/>
      </p:nvGrpSpPr>
      <p:grpSpPr>
        <a:xfrm>
          <a:off x="0" y="0"/>
          <a:ext cx="0" cy="0"/>
          <a:chOff x="0" y="0"/>
          <a:chExt cx="0" cy="0"/>
        </a:xfrm>
      </p:grpSpPr>
      <p:pic>
        <p:nvPicPr>
          <p:cNvPr id="247" name="Google Shape;247;p35"/>
          <p:cNvPicPr preferRelativeResize="0"/>
          <p:nvPr/>
        </p:nvPicPr>
        <p:blipFill>
          <a:blip r:embed="rId3">
            <a:alphaModFix/>
          </a:blip>
          <a:stretch>
            <a:fillRect/>
          </a:stretch>
        </p:blipFill>
        <p:spPr>
          <a:xfrm>
            <a:off x="152400" y="152400"/>
            <a:ext cx="11789450" cy="4943399"/>
          </a:xfrm>
          <a:prstGeom prst="rect">
            <a:avLst/>
          </a:prstGeom>
          <a:noFill/>
          <a:ln>
            <a:noFill/>
          </a:ln>
        </p:spPr>
      </p:pic>
      <p:pic>
        <p:nvPicPr>
          <p:cNvPr id="248" name="Google Shape;248;p35"/>
          <p:cNvPicPr preferRelativeResize="0"/>
          <p:nvPr/>
        </p:nvPicPr>
        <p:blipFill>
          <a:blip r:embed="rId4">
            <a:alphaModFix/>
          </a:blip>
          <a:stretch>
            <a:fillRect/>
          </a:stretch>
        </p:blipFill>
        <p:spPr>
          <a:xfrm>
            <a:off x="152400" y="5226025"/>
            <a:ext cx="11789452" cy="4943399"/>
          </a:xfrm>
          <a:prstGeom prst="rect">
            <a:avLst/>
          </a:prstGeom>
          <a:noFill/>
          <a:ln>
            <a:noFill/>
          </a:ln>
        </p:spPr>
      </p:pic>
      <p:pic>
        <p:nvPicPr>
          <p:cNvPr id="1331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44202" y="1770818"/>
            <a:ext cx="6045785" cy="14845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144202" y="6410702"/>
            <a:ext cx="6045785" cy="1890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pic>
        <p:nvPicPr>
          <p:cNvPr id="255" name="Google Shape;255;p36"/>
          <p:cNvPicPr preferRelativeResize="0"/>
          <p:nvPr/>
        </p:nvPicPr>
        <p:blipFill>
          <a:blip r:embed="rId3">
            <a:alphaModFix/>
          </a:blip>
          <a:stretch>
            <a:fillRect/>
          </a:stretch>
        </p:blipFill>
        <p:spPr>
          <a:xfrm>
            <a:off x="556522" y="3191185"/>
            <a:ext cx="8771175" cy="5479374"/>
          </a:xfrm>
          <a:prstGeom prst="rect">
            <a:avLst/>
          </a:prstGeom>
          <a:noFill/>
          <a:ln>
            <a:noFill/>
          </a:ln>
        </p:spPr>
      </p:pic>
      <p:pic>
        <p:nvPicPr>
          <p:cNvPr id="256" name="Google Shape;256;p36"/>
          <p:cNvPicPr preferRelativeResize="0"/>
          <p:nvPr/>
        </p:nvPicPr>
        <p:blipFill>
          <a:blip r:embed="rId4">
            <a:alphaModFix/>
          </a:blip>
          <a:stretch>
            <a:fillRect/>
          </a:stretch>
        </p:blipFill>
        <p:spPr>
          <a:xfrm>
            <a:off x="9913181" y="3297025"/>
            <a:ext cx="8153425" cy="5267675"/>
          </a:xfrm>
          <a:prstGeom prst="rect">
            <a:avLst/>
          </a:prstGeom>
          <a:noFill/>
          <a:ln>
            <a:noFill/>
          </a:ln>
        </p:spPr>
      </p:pic>
      <p:sp>
        <p:nvSpPr>
          <p:cNvPr id="257" name="Google Shape;257;p36"/>
          <p:cNvSpPr txBox="1"/>
          <p:nvPr/>
        </p:nvSpPr>
        <p:spPr>
          <a:xfrm>
            <a:off x="4786975" y="772100"/>
            <a:ext cx="8446800" cy="1420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a:solidFill>
                  <a:schemeClr val="lt1"/>
                </a:solidFill>
                <a:latin typeface="Cambria"/>
                <a:ea typeface="Cambria"/>
                <a:cs typeface="Cambria"/>
                <a:sym typeface="Cambria"/>
              </a:rPr>
              <a:t>STATISTICAL ANALYSIS</a:t>
            </a:r>
            <a:br>
              <a:rPr lang="en-US" sz="2400" b="1">
                <a:solidFill>
                  <a:schemeClr val="lt1"/>
                </a:solidFill>
                <a:latin typeface="Cambria"/>
                <a:ea typeface="Cambria"/>
                <a:cs typeface="Cambria"/>
                <a:sym typeface="Cambria"/>
              </a:rPr>
            </a:br>
            <a:br>
              <a:rPr lang="en-US" sz="2400" b="1">
                <a:solidFill>
                  <a:schemeClr val="lt1"/>
                </a:solidFill>
                <a:latin typeface="Cambria"/>
                <a:ea typeface="Cambria"/>
                <a:cs typeface="Cambria"/>
                <a:sym typeface="Cambria"/>
              </a:rPr>
            </a:br>
            <a:r>
              <a:rPr lang="en-US" sz="2400" b="1">
                <a:solidFill>
                  <a:schemeClr val="lt1"/>
                </a:solidFill>
                <a:latin typeface="Cambria"/>
                <a:ea typeface="Cambria"/>
                <a:cs typeface="Cambria"/>
                <a:sym typeface="Cambria"/>
              </a:rPr>
              <a:t>ANOVA TEST</a:t>
            </a:r>
            <a:endParaRPr sz="2400" b="1">
              <a:solidFill>
                <a:schemeClr val="lt1"/>
              </a:solidFill>
              <a:latin typeface="Cambria"/>
              <a:ea typeface="Cambria"/>
              <a:cs typeface="Cambria"/>
              <a:sym typeface="Cambri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7"/>
          <p:cNvSpPr txBox="1"/>
          <p:nvPr/>
        </p:nvSpPr>
        <p:spPr>
          <a:xfrm>
            <a:off x="4786975" y="772100"/>
            <a:ext cx="8446800" cy="1420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a:solidFill>
                  <a:schemeClr val="lt1"/>
                </a:solidFill>
                <a:latin typeface="Cambria"/>
                <a:ea typeface="Cambria"/>
                <a:cs typeface="Cambria"/>
                <a:sym typeface="Cambria"/>
              </a:rPr>
              <a:t>STATISTICAL ANALYSIS</a:t>
            </a:r>
            <a:br>
              <a:rPr lang="en-US" sz="2400" b="1">
                <a:solidFill>
                  <a:schemeClr val="lt1"/>
                </a:solidFill>
                <a:latin typeface="Cambria"/>
                <a:ea typeface="Cambria"/>
                <a:cs typeface="Cambria"/>
                <a:sym typeface="Cambria"/>
              </a:rPr>
            </a:br>
            <a:br>
              <a:rPr lang="en-US" sz="2400" b="1">
                <a:solidFill>
                  <a:schemeClr val="lt1"/>
                </a:solidFill>
                <a:latin typeface="Cambria"/>
                <a:ea typeface="Cambria"/>
                <a:cs typeface="Cambria"/>
                <a:sym typeface="Cambria"/>
              </a:rPr>
            </a:br>
            <a:r>
              <a:rPr lang="en-US" sz="2400" b="1">
                <a:solidFill>
                  <a:schemeClr val="lt1"/>
                </a:solidFill>
                <a:latin typeface="Cambria"/>
                <a:ea typeface="Cambria"/>
                <a:cs typeface="Cambria"/>
                <a:sym typeface="Cambria"/>
              </a:rPr>
              <a:t>CHI-SQUARE TEST</a:t>
            </a:r>
            <a:endParaRPr sz="2400" b="1">
              <a:solidFill>
                <a:schemeClr val="lt1"/>
              </a:solidFill>
              <a:latin typeface="Cambria"/>
              <a:ea typeface="Cambria"/>
              <a:cs typeface="Cambria"/>
              <a:sym typeface="Cambria"/>
            </a:endParaRPr>
          </a:p>
        </p:txBody>
      </p:sp>
      <p:pic>
        <p:nvPicPr>
          <p:cNvPr id="263" name="Google Shape;263;p37"/>
          <p:cNvPicPr preferRelativeResize="0"/>
          <p:nvPr/>
        </p:nvPicPr>
        <p:blipFill>
          <a:blip r:embed="rId3">
            <a:alphaModFix/>
          </a:blip>
          <a:stretch>
            <a:fillRect/>
          </a:stretch>
        </p:blipFill>
        <p:spPr>
          <a:xfrm>
            <a:off x="183300" y="2858575"/>
            <a:ext cx="9608382" cy="5706127"/>
          </a:xfrm>
          <a:prstGeom prst="rect">
            <a:avLst/>
          </a:prstGeom>
          <a:noFill/>
          <a:ln>
            <a:noFill/>
          </a:ln>
        </p:spPr>
      </p:pic>
      <p:pic>
        <p:nvPicPr>
          <p:cNvPr id="264" name="Google Shape;264;p37"/>
          <p:cNvPicPr preferRelativeResize="0"/>
          <p:nvPr/>
        </p:nvPicPr>
        <p:blipFill>
          <a:blip r:embed="rId4">
            <a:alphaModFix/>
          </a:blip>
          <a:stretch>
            <a:fillRect/>
          </a:stretch>
        </p:blipFill>
        <p:spPr>
          <a:xfrm>
            <a:off x="9959524" y="3295913"/>
            <a:ext cx="8048600" cy="4831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877999" y="1126110"/>
            <a:ext cx="8648700" cy="1752600"/>
          </a:xfrm>
          <a:prstGeom prst="rect">
            <a:avLst/>
          </a:prstGeom>
          <a:solidFill>
            <a:srgbClr val="000000"/>
          </a:solidFill>
          <a:ln>
            <a:noFill/>
          </a:ln>
        </p:spPr>
        <p:txBody>
          <a:bodyPr spcFirstLastPara="1" wrap="square" lIns="0" tIns="425450" rIns="0" bIns="0" anchor="t" anchorCtr="0">
            <a:spAutoFit/>
          </a:bodyPr>
          <a:lstStyle/>
          <a:p>
            <a:pPr marL="0" marR="28575" lvl="0" indent="0" algn="ctr" rtl="0">
              <a:lnSpc>
                <a:spcPct val="100000"/>
              </a:lnSpc>
              <a:spcBef>
                <a:spcPts val="0"/>
              </a:spcBef>
              <a:spcAft>
                <a:spcPts val="0"/>
              </a:spcAft>
              <a:buNone/>
            </a:pPr>
            <a:r>
              <a:rPr lang="en-US" sz="4400">
                <a:solidFill>
                  <a:srgbClr val="FFFFFF"/>
                </a:solidFill>
                <a:latin typeface="Calibri"/>
                <a:ea typeface="Calibri"/>
                <a:cs typeface="Calibri"/>
                <a:sym typeface="Calibri"/>
              </a:rPr>
              <a:t>Introduction</a:t>
            </a:r>
            <a:endParaRPr sz="4400">
              <a:latin typeface="Calibri"/>
              <a:ea typeface="Calibri"/>
              <a:cs typeface="Calibri"/>
              <a:sym typeface="Calibri"/>
            </a:endParaRPr>
          </a:p>
        </p:txBody>
      </p:sp>
      <p:sp>
        <p:nvSpPr>
          <p:cNvPr id="70" name="Google Shape;70;p11"/>
          <p:cNvSpPr txBox="1"/>
          <p:nvPr/>
        </p:nvSpPr>
        <p:spPr>
          <a:xfrm>
            <a:off x="8897050" y="3393150"/>
            <a:ext cx="8648700" cy="5204700"/>
          </a:xfrm>
          <a:prstGeom prst="rect">
            <a:avLst/>
          </a:prstGeom>
          <a:noFill/>
          <a:ln>
            <a:noFill/>
          </a:ln>
        </p:spPr>
        <p:txBody>
          <a:bodyPr spcFirstLastPara="1" wrap="square" lIns="0" tIns="9525" rIns="0" bIns="0" anchor="t" anchorCtr="0">
            <a:spAutoFit/>
          </a:bodyPr>
          <a:lstStyle/>
          <a:p>
            <a:pPr marL="12700" marR="5080" lvl="0" indent="-635" algn="just" rtl="0">
              <a:lnSpc>
                <a:spcPct val="115000"/>
              </a:lnSpc>
              <a:spcBef>
                <a:spcPts val="0"/>
              </a:spcBef>
              <a:spcAft>
                <a:spcPts val="0"/>
              </a:spcAft>
              <a:buNone/>
            </a:pPr>
            <a:r>
              <a:rPr lang="en-US" sz="2700">
                <a:solidFill>
                  <a:schemeClr val="dk1"/>
                </a:solidFill>
                <a:latin typeface="Cambria"/>
                <a:ea typeface="Cambria"/>
                <a:cs typeface="Cambria"/>
                <a:sym typeface="Cambria"/>
              </a:rPr>
              <a:t>HR analytics is the process of collecting and analyzing Human Resource (HR) data in order to improve an organization’s workforce performance. The process can also be referred to as talent analytics, people analytics, or even workforce analytics. </a:t>
            </a:r>
            <a:endParaRPr sz="2700">
              <a:solidFill>
                <a:schemeClr val="dk1"/>
              </a:solidFill>
              <a:latin typeface="Cambria"/>
              <a:ea typeface="Cambria"/>
              <a:cs typeface="Cambria"/>
              <a:sym typeface="Cambria"/>
            </a:endParaRPr>
          </a:p>
          <a:p>
            <a:pPr marL="12700" marR="5080" lvl="0" indent="-635" algn="just" rtl="0">
              <a:lnSpc>
                <a:spcPct val="115000"/>
              </a:lnSpc>
              <a:spcBef>
                <a:spcPts val="0"/>
              </a:spcBef>
              <a:spcAft>
                <a:spcPts val="0"/>
              </a:spcAft>
              <a:buNone/>
            </a:pPr>
            <a:endParaRPr sz="2700">
              <a:solidFill>
                <a:schemeClr val="dk1"/>
              </a:solidFill>
              <a:latin typeface="Cambria"/>
              <a:ea typeface="Cambria"/>
              <a:cs typeface="Cambria"/>
              <a:sym typeface="Cambria"/>
            </a:endParaRPr>
          </a:p>
          <a:p>
            <a:pPr marL="12700" marR="5080" lvl="0" indent="-635" algn="just" rtl="0">
              <a:lnSpc>
                <a:spcPct val="115000"/>
              </a:lnSpc>
              <a:spcBef>
                <a:spcPts val="0"/>
              </a:spcBef>
              <a:spcAft>
                <a:spcPts val="0"/>
              </a:spcAft>
              <a:buNone/>
            </a:pPr>
            <a:r>
              <a:rPr lang="en-US" sz="2700">
                <a:solidFill>
                  <a:schemeClr val="dk1"/>
                </a:solidFill>
                <a:latin typeface="Cambria"/>
                <a:ea typeface="Cambria"/>
                <a:cs typeface="Cambria"/>
                <a:sym typeface="Cambria"/>
              </a:rPr>
              <a:t>This method of data analysis takes data that is routinely collected by HR and correlates it to HR and organizational objectives. Doing so provides measured evidence of how HR initiatives are contributing to the organization’s goals and strategies.</a:t>
            </a:r>
            <a:endParaRPr sz="3950">
              <a:solidFill>
                <a:schemeClr val="dk1"/>
              </a:solidFill>
              <a:latin typeface="Cambria"/>
              <a:ea typeface="Cambria"/>
              <a:cs typeface="Cambria"/>
              <a:sym typeface="Cambria"/>
            </a:endParaRPr>
          </a:p>
        </p:txBody>
      </p:sp>
      <p:pic>
        <p:nvPicPr>
          <p:cNvPr id="71" name="Google Shape;71;p11"/>
          <p:cNvPicPr preferRelativeResize="0"/>
          <p:nvPr/>
        </p:nvPicPr>
        <p:blipFill rotWithShape="1">
          <a:blip r:embed="rId3">
            <a:alphaModFix/>
          </a:blip>
          <a:srcRect/>
          <a:stretch/>
        </p:blipFill>
        <p:spPr>
          <a:xfrm>
            <a:off x="0" y="0"/>
            <a:ext cx="8325590" cy="10299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E69138"/>
        </a:solidFill>
        <a:effectLst/>
      </p:bgPr>
    </p:bg>
    <p:spTree>
      <p:nvGrpSpPr>
        <p:cNvPr id="1" name="Shape 268"/>
        <p:cNvGrpSpPr/>
        <p:nvPr/>
      </p:nvGrpSpPr>
      <p:grpSpPr>
        <a:xfrm>
          <a:off x="0" y="0"/>
          <a:ext cx="0" cy="0"/>
          <a:chOff x="0" y="0"/>
          <a:chExt cx="0" cy="0"/>
        </a:xfrm>
      </p:grpSpPr>
      <p:sp>
        <p:nvSpPr>
          <p:cNvPr id="270" name="Google Shape;270;p38"/>
          <p:cNvSpPr txBox="1"/>
          <p:nvPr/>
        </p:nvSpPr>
        <p:spPr>
          <a:xfrm>
            <a:off x="802975" y="2841300"/>
            <a:ext cx="4524600" cy="47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100">
                <a:solidFill>
                  <a:schemeClr val="lt1"/>
                </a:solidFill>
                <a:latin typeface="Cambria"/>
                <a:ea typeface="Cambria"/>
                <a:cs typeface="Cambria"/>
                <a:sym typeface="Cambria"/>
              </a:rPr>
              <a:t>LABEL </a:t>
            </a:r>
            <a:br>
              <a:rPr lang="en-US" sz="4100">
                <a:solidFill>
                  <a:schemeClr val="lt1"/>
                </a:solidFill>
                <a:latin typeface="Cambria"/>
                <a:ea typeface="Cambria"/>
                <a:cs typeface="Cambria"/>
                <a:sym typeface="Cambria"/>
              </a:rPr>
            </a:br>
            <a:r>
              <a:rPr lang="en-US" sz="4100">
                <a:solidFill>
                  <a:schemeClr val="lt1"/>
                </a:solidFill>
                <a:latin typeface="Cambria"/>
                <a:ea typeface="Cambria"/>
                <a:cs typeface="Cambria"/>
                <a:sym typeface="Cambria"/>
              </a:rPr>
              <a:t>ENCODING</a:t>
            </a:r>
            <a:endParaRPr sz="4100">
              <a:solidFill>
                <a:schemeClr val="lt1"/>
              </a:solidFill>
              <a:latin typeface="Cambria"/>
              <a:ea typeface="Cambria"/>
              <a:cs typeface="Cambria"/>
              <a:sym typeface="Cambria"/>
            </a:endParaRPr>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3037" y="198513"/>
            <a:ext cx="13065389" cy="98090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E69138"/>
        </a:solidFill>
        <a:effectLst/>
      </p:bgPr>
    </p:bg>
    <p:spTree>
      <p:nvGrpSpPr>
        <p:cNvPr id="1" name="Shape 274"/>
        <p:cNvGrpSpPr/>
        <p:nvPr/>
      </p:nvGrpSpPr>
      <p:grpSpPr>
        <a:xfrm>
          <a:off x="0" y="0"/>
          <a:ext cx="0" cy="0"/>
          <a:chOff x="0" y="0"/>
          <a:chExt cx="0" cy="0"/>
        </a:xfrm>
      </p:grpSpPr>
      <p:sp>
        <p:nvSpPr>
          <p:cNvPr id="275" name="Google Shape;275;p39"/>
          <p:cNvSpPr txBox="1"/>
          <p:nvPr/>
        </p:nvSpPr>
        <p:spPr>
          <a:xfrm>
            <a:off x="802975" y="2841300"/>
            <a:ext cx="4524600" cy="47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100">
                <a:solidFill>
                  <a:schemeClr val="lt1"/>
                </a:solidFill>
                <a:latin typeface="Cambria"/>
                <a:ea typeface="Cambria"/>
                <a:cs typeface="Cambria"/>
                <a:sym typeface="Cambria"/>
              </a:rPr>
              <a:t>TRAIN AND TEST DATASET</a:t>
            </a:r>
            <a:endParaRPr sz="4100">
              <a:solidFill>
                <a:schemeClr val="lt1"/>
              </a:solidFill>
              <a:latin typeface="Cambria"/>
              <a:ea typeface="Cambria"/>
              <a:cs typeface="Cambria"/>
              <a:sym typeface="Cambria"/>
            </a:endParaRPr>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7204" y="3923587"/>
            <a:ext cx="12503348" cy="25916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E69138"/>
        </a:solidFill>
        <a:effectLst/>
      </p:bgPr>
    </p:bg>
    <p:spTree>
      <p:nvGrpSpPr>
        <p:cNvPr id="1" name="Shape 280"/>
        <p:cNvGrpSpPr/>
        <p:nvPr/>
      </p:nvGrpSpPr>
      <p:grpSpPr>
        <a:xfrm>
          <a:off x="0" y="0"/>
          <a:ext cx="0" cy="0"/>
          <a:chOff x="0" y="0"/>
          <a:chExt cx="0" cy="0"/>
        </a:xfrm>
      </p:grpSpPr>
      <p:sp>
        <p:nvSpPr>
          <p:cNvPr id="281" name="Google Shape;281;p40"/>
          <p:cNvSpPr txBox="1"/>
          <p:nvPr/>
        </p:nvSpPr>
        <p:spPr>
          <a:xfrm>
            <a:off x="858050" y="447825"/>
            <a:ext cx="16584600" cy="1420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100">
                <a:solidFill>
                  <a:schemeClr val="lt1"/>
                </a:solidFill>
                <a:latin typeface="Cambria"/>
                <a:ea typeface="Cambria"/>
                <a:cs typeface="Cambria"/>
                <a:sym typeface="Cambria"/>
              </a:rPr>
              <a:t>LOGISTIC REGRESSION</a:t>
            </a:r>
            <a:endParaRPr sz="4100">
              <a:solidFill>
                <a:schemeClr val="lt1"/>
              </a:solidFill>
              <a:latin typeface="Cambria"/>
              <a:ea typeface="Cambria"/>
              <a:cs typeface="Cambria"/>
              <a:sym typeface="Cambria"/>
            </a:endParaRPr>
          </a:p>
        </p:txBody>
      </p:sp>
      <p:pic>
        <p:nvPicPr>
          <p:cNvPr id="282" name="Google Shape;282;p40"/>
          <p:cNvPicPr preferRelativeResize="0"/>
          <p:nvPr/>
        </p:nvPicPr>
        <p:blipFill>
          <a:blip r:embed="rId3">
            <a:alphaModFix/>
          </a:blip>
          <a:stretch>
            <a:fillRect/>
          </a:stretch>
        </p:blipFill>
        <p:spPr>
          <a:xfrm>
            <a:off x="2640000" y="2623250"/>
            <a:ext cx="13020675" cy="67437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E69138"/>
        </a:solidFill>
        <a:effectLst/>
      </p:bgPr>
    </p:bg>
    <p:spTree>
      <p:nvGrpSpPr>
        <p:cNvPr id="1" name="Shape 286"/>
        <p:cNvGrpSpPr/>
        <p:nvPr/>
      </p:nvGrpSpPr>
      <p:grpSpPr>
        <a:xfrm>
          <a:off x="0" y="0"/>
          <a:ext cx="0" cy="0"/>
          <a:chOff x="0" y="0"/>
          <a:chExt cx="0" cy="0"/>
        </a:xfrm>
      </p:grpSpPr>
      <p:sp>
        <p:nvSpPr>
          <p:cNvPr id="287" name="Google Shape;287;p41"/>
          <p:cNvSpPr txBox="1"/>
          <p:nvPr/>
        </p:nvSpPr>
        <p:spPr>
          <a:xfrm>
            <a:off x="858050" y="447825"/>
            <a:ext cx="16584600" cy="1420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100">
                <a:solidFill>
                  <a:schemeClr val="lt1"/>
                </a:solidFill>
                <a:latin typeface="Cambria"/>
                <a:ea typeface="Cambria"/>
                <a:cs typeface="Cambria"/>
                <a:sym typeface="Cambria"/>
              </a:rPr>
              <a:t>RANDOM FOREST CLASSIFIER</a:t>
            </a:r>
            <a:endParaRPr sz="4100">
              <a:solidFill>
                <a:schemeClr val="lt1"/>
              </a:solidFill>
              <a:latin typeface="Cambria"/>
              <a:ea typeface="Cambria"/>
              <a:cs typeface="Cambria"/>
              <a:sym typeface="Cambria"/>
            </a:endParaRPr>
          </a:p>
        </p:txBody>
      </p:sp>
      <p:pic>
        <p:nvPicPr>
          <p:cNvPr id="288" name="Google Shape;288;p41"/>
          <p:cNvPicPr preferRelativeResize="0"/>
          <p:nvPr/>
        </p:nvPicPr>
        <p:blipFill>
          <a:blip r:embed="rId3">
            <a:alphaModFix/>
          </a:blip>
          <a:stretch>
            <a:fillRect/>
          </a:stretch>
        </p:blipFill>
        <p:spPr>
          <a:xfrm>
            <a:off x="3821913" y="2144550"/>
            <a:ext cx="10656874" cy="77284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E69138"/>
        </a:solidFill>
        <a:effectLst/>
      </p:bgPr>
    </p:bg>
    <p:spTree>
      <p:nvGrpSpPr>
        <p:cNvPr id="1" name="Shape 292"/>
        <p:cNvGrpSpPr/>
        <p:nvPr/>
      </p:nvGrpSpPr>
      <p:grpSpPr>
        <a:xfrm>
          <a:off x="0" y="0"/>
          <a:ext cx="0" cy="0"/>
          <a:chOff x="0" y="0"/>
          <a:chExt cx="0" cy="0"/>
        </a:xfrm>
      </p:grpSpPr>
      <p:sp>
        <p:nvSpPr>
          <p:cNvPr id="293" name="Google Shape;293;p42"/>
          <p:cNvSpPr txBox="1"/>
          <p:nvPr/>
        </p:nvSpPr>
        <p:spPr>
          <a:xfrm>
            <a:off x="858050" y="447825"/>
            <a:ext cx="16584600" cy="1420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4100">
                <a:solidFill>
                  <a:schemeClr val="lt1"/>
                </a:solidFill>
                <a:latin typeface="Cambria"/>
                <a:ea typeface="Cambria"/>
                <a:cs typeface="Cambria"/>
                <a:sym typeface="Cambria"/>
              </a:rPr>
              <a:t>                                           SUPPORT VECTOR MACHINE</a:t>
            </a:r>
            <a:endParaRPr sz="4100">
              <a:solidFill>
                <a:schemeClr val="lt1"/>
              </a:solidFill>
              <a:latin typeface="Cambria"/>
              <a:ea typeface="Cambria"/>
              <a:cs typeface="Cambria"/>
              <a:sym typeface="Cambria"/>
            </a:endParaRPr>
          </a:p>
        </p:txBody>
      </p:sp>
      <p:pic>
        <p:nvPicPr>
          <p:cNvPr id="294" name="Google Shape;294;p42"/>
          <p:cNvPicPr preferRelativeResize="0"/>
          <p:nvPr/>
        </p:nvPicPr>
        <p:blipFill>
          <a:blip r:embed="rId3">
            <a:alphaModFix/>
          </a:blip>
          <a:stretch>
            <a:fillRect/>
          </a:stretch>
        </p:blipFill>
        <p:spPr>
          <a:xfrm>
            <a:off x="4255463" y="2113675"/>
            <a:ext cx="9789776" cy="79086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E69138"/>
        </a:solidFill>
        <a:effectLst/>
      </p:bgPr>
    </p:bg>
    <p:spTree>
      <p:nvGrpSpPr>
        <p:cNvPr id="1" name="Shape 298"/>
        <p:cNvGrpSpPr/>
        <p:nvPr/>
      </p:nvGrpSpPr>
      <p:grpSpPr>
        <a:xfrm>
          <a:off x="0" y="0"/>
          <a:ext cx="0" cy="0"/>
          <a:chOff x="0" y="0"/>
          <a:chExt cx="0" cy="0"/>
        </a:xfrm>
      </p:grpSpPr>
      <p:sp>
        <p:nvSpPr>
          <p:cNvPr id="299" name="Google Shape;299;p43"/>
          <p:cNvSpPr txBox="1"/>
          <p:nvPr/>
        </p:nvSpPr>
        <p:spPr>
          <a:xfrm>
            <a:off x="858050" y="447825"/>
            <a:ext cx="16584600" cy="1420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4100">
                <a:solidFill>
                  <a:schemeClr val="lt1"/>
                </a:solidFill>
                <a:latin typeface="Cambria"/>
                <a:ea typeface="Cambria"/>
                <a:cs typeface="Cambria"/>
                <a:sym typeface="Cambria"/>
              </a:rPr>
              <a:t>                                                 XGBOOST CLASSIFIER</a:t>
            </a:r>
            <a:endParaRPr sz="4100">
              <a:solidFill>
                <a:schemeClr val="lt1"/>
              </a:solidFill>
              <a:latin typeface="Cambria"/>
              <a:ea typeface="Cambria"/>
              <a:cs typeface="Cambria"/>
              <a:sym typeface="Cambria"/>
            </a:endParaRPr>
          </a:p>
        </p:txBody>
      </p:sp>
      <p:pic>
        <p:nvPicPr>
          <p:cNvPr id="300" name="Google Shape;300;p43"/>
          <p:cNvPicPr preferRelativeResize="0"/>
          <p:nvPr/>
        </p:nvPicPr>
        <p:blipFill>
          <a:blip r:embed="rId3">
            <a:alphaModFix/>
          </a:blip>
          <a:stretch>
            <a:fillRect/>
          </a:stretch>
        </p:blipFill>
        <p:spPr>
          <a:xfrm>
            <a:off x="1739850" y="2175450"/>
            <a:ext cx="14820999" cy="773819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E69138"/>
        </a:solidFill>
        <a:effectLst/>
      </p:bgPr>
    </p:bg>
    <p:spTree>
      <p:nvGrpSpPr>
        <p:cNvPr id="1" name="Shape 322"/>
        <p:cNvGrpSpPr/>
        <p:nvPr/>
      </p:nvGrpSpPr>
      <p:grpSpPr>
        <a:xfrm>
          <a:off x="0" y="0"/>
          <a:ext cx="0" cy="0"/>
          <a:chOff x="0" y="0"/>
          <a:chExt cx="0" cy="0"/>
        </a:xfrm>
      </p:grpSpPr>
      <p:sp>
        <p:nvSpPr>
          <p:cNvPr id="323" name="Google Shape;323;p47"/>
          <p:cNvSpPr txBox="1"/>
          <p:nvPr/>
        </p:nvSpPr>
        <p:spPr>
          <a:xfrm>
            <a:off x="1290400" y="3205325"/>
            <a:ext cx="4454100" cy="332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4100">
                <a:solidFill>
                  <a:schemeClr val="lt1"/>
                </a:solidFill>
                <a:latin typeface="Cambria"/>
                <a:ea typeface="Cambria"/>
                <a:cs typeface="Cambria"/>
                <a:sym typeface="Cambria"/>
              </a:rPr>
              <a:t>       ROC CURVE</a:t>
            </a:r>
            <a:endParaRPr sz="4100">
              <a:solidFill>
                <a:schemeClr val="lt1"/>
              </a:solidFill>
              <a:latin typeface="Cambria"/>
              <a:ea typeface="Cambria"/>
              <a:cs typeface="Cambria"/>
              <a:sym typeface="Cambria"/>
            </a:endParaRPr>
          </a:p>
        </p:txBody>
      </p:sp>
      <p:pic>
        <p:nvPicPr>
          <p:cNvPr id="324" name="Google Shape;324;p47"/>
          <p:cNvPicPr preferRelativeResize="0"/>
          <p:nvPr/>
        </p:nvPicPr>
        <p:blipFill>
          <a:blip r:embed="rId3">
            <a:alphaModFix/>
          </a:blip>
          <a:stretch>
            <a:fillRect/>
          </a:stretch>
        </p:blipFill>
        <p:spPr>
          <a:xfrm>
            <a:off x="7163150" y="1381113"/>
            <a:ext cx="9315450" cy="74009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Shape 328"/>
        <p:cNvGrpSpPr/>
        <p:nvPr/>
      </p:nvGrpSpPr>
      <p:grpSpPr>
        <a:xfrm>
          <a:off x="0" y="0"/>
          <a:ext cx="0" cy="0"/>
          <a:chOff x="0" y="0"/>
          <a:chExt cx="0" cy="0"/>
        </a:xfrm>
      </p:grpSpPr>
      <p:sp>
        <p:nvSpPr>
          <p:cNvPr id="329" name="Google Shape;329;p48"/>
          <p:cNvSpPr/>
          <p:nvPr/>
        </p:nvSpPr>
        <p:spPr>
          <a:xfrm>
            <a:off x="6195516" y="9055843"/>
            <a:ext cx="5897245" cy="1228725"/>
          </a:xfrm>
          <a:custGeom>
            <a:avLst/>
            <a:gdLst/>
            <a:ahLst/>
            <a:cxnLst/>
            <a:rect l="l" t="t" r="r" b="b"/>
            <a:pathLst>
              <a:path w="5897245" h="1228725" extrusionOk="0">
                <a:moveTo>
                  <a:pt x="5897026" y="1228216"/>
                </a:moveTo>
                <a:lnTo>
                  <a:pt x="0" y="1228216"/>
                </a:lnTo>
                <a:lnTo>
                  <a:pt x="0" y="0"/>
                </a:lnTo>
                <a:lnTo>
                  <a:pt x="5897026" y="0"/>
                </a:lnTo>
                <a:lnTo>
                  <a:pt x="5897026" y="1228216"/>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30" name="Google Shape;330;p48"/>
          <p:cNvSpPr/>
          <p:nvPr/>
        </p:nvSpPr>
        <p:spPr>
          <a:xfrm>
            <a:off x="11815725" y="0"/>
            <a:ext cx="6472555" cy="10287000"/>
          </a:xfrm>
          <a:custGeom>
            <a:avLst/>
            <a:gdLst/>
            <a:ahLst/>
            <a:cxnLst/>
            <a:rect l="l" t="t" r="r" b="b"/>
            <a:pathLst>
              <a:path w="6472555" h="10287000" extrusionOk="0">
                <a:moveTo>
                  <a:pt x="6472263" y="0"/>
                </a:moveTo>
                <a:lnTo>
                  <a:pt x="0" y="0"/>
                </a:lnTo>
                <a:lnTo>
                  <a:pt x="0" y="1225372"/>
                </a:lnTo>
                <a:lnTo>
                  <a:pt x="5246255" y="1225372"/>
                </a:lnTo>
                <a:lnTo>
                  <a:pt x="5246255" y="9061425"/>
                </a:lnTo>
                <a:lnTo>
                  <a:pt x="0" y="9061425"/>
                </a:lnTo>
                <a:lnTo>
                  <a:pt x="0" y="10286797"/>
                </a:lnTo>
                <a:lnTo>
                  <a:pt x="6472263" y="10286797"/>
                </a:lnTo>
                <a:lnTo>
                  <a:pt x="6472263" y="9061425"/>
                </a:lnTo>
                <a:lnTo>
                  <a:pt x="6472263" y="1225372"/>
                </a:lnTo>
                <a:lnTo>
                  <a:pt x="6472263" y="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31" name="Google Shape;331;p48"/>
          <p:cNvSpPr/>
          <p:nvPr/>
        </p:nvSpPr>
        <p:spPr>
          <a:xfrm>
            <a:off x="0" y="0"/>
            <a:ext cx="12092940" cy="10287000"/>
          </a:xfrm>
          <a:custGeom>
            <a:avLst/>
            <a:gdLst/>
            <a:ahLst/>
            <a:cxnLst/>
            <a:rect l="l" t="t" r="r" b="b"/>
            <a:pathLst>
              <a:path w="12092940" h="10287000" extrusionOk="0">
                <a:moveTo>
                  <a:pt x="12092534" y="1511"/>
                </a:moveTo>
                <a:lnTo>
                  <a:pt x="6472250" y="1511"/>
                </a:lnTo>
                <a:lnTo>
                  <a:pt x="6472250" y="0"/>
                </a:lnTo>
                <a:lnTo>
                  <a:pt x="0" y="0"/>
                </a:lnTo>
                <a:lnTo>
                  <a:pt x="0" y="1225372"/>
                </a:lnTo>
                <a:lnTo>
                  <a:pt x="0" y="9061425"/>
                </a:lnTo>
                <a:lnTo>
                  <a:pt x="0" y="10286797"/>
                </a:lnTo>
                <a:lnTo>
                  <a:pt x="6472250" y="10286797"/>
                </a:lnTo>
                <a:lnTo>
                  <a:pt x="6472250" y="9061425"/>
                </a:lnTo>
                <a:lnTo>
                  <a:pt x="1225994" y="9061425"/>
                </a:lnTo>
                <a:lnTo>
                  <a:pt x="1225994" y="1225372"/>
                </a:lnTo>
                <a:lnTo>
                  <a:pt x="6195504" y="1225372"/>
                </a:lnTo>
                <a:lnTo>
                  <a:pt x="6195504" y="1229728"/>
                </a:lnTo>
                <a:lnTo>
                  <a:pt x="12092534" y="1229728"/>
                </a:lnTo>
                <a:lnTo>
                  <a:pt x="12092534" y="1511"/>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32" name="Google Shape;332;p48"/>
          <p:cNvSpPr txBox="1">
            <a:spLocks noGrp="1"/>
          </p:cNvSpPr>
          <p:nvPr>
            <p:ph type="title"/>
          </p:nvPr>
        </p:nvSpPr>
        <p:spPr>
          <a:xfrm>
            <a:off x="6135928" y="2654250"/>
            <a:ext cx="6006465" cy="1361440"/>
          </a:xfrm>
          <a:prstGeom prst="rect">
            <a:avLst/>
          </a:prstGeom>
          <a:noFill/>
          <a:ln>
            <a:noFill/>
          </a:ln>
        </p:spPr>
        <p:txBody>
          <a:bodyPr spcFirstLastPara="1" wrap="square" lIns="0" tIns="13950" rIns="0" bIns="0" anchor="t" anchorCtr="0">
            <a:spAutoFit/>
          </a:bodyPr>
          <a:lstStyle/>
          <a:p>
            <a:pPr marL="12700" lvl="0" indent="0" algn="l" rtl="0">
              <a:lnSpc>
                <a:spcPct val="100000"/>
              </a:lnSpc>
              <a:spcBef>
                <a:spcPts val="0"/>
              </a:spcBef>
              <a:spcAft>
                <a:spcPts val="0"/>
              </a:spcAft>
              <a:buNone/>
            </a:pPr>
            <a:r>
              <a:rPr lang="en-US" sz="8750"/>
              <a:t>Conclusion</a:t>
            </a:r>
            <a:endParaRPr sz="8750"/>
          </a:p>
        </p:txBody>
      </p:sp>
      <p:sp>
        <p:nvSpPr>
          <p:cNvPr id="333" name="Google Shape;333;p48"/>
          <p:cNvSpPr txBox="1">
            <a:spLocks noGrp="1"/>
          </p:cNvSpPr>
          <p:nvPr>
            <p:ph type="body" idx="1"/>
          </p:nvPr>
        </p:nvSpPr>
        <p:spPr>
          <a:xfrm>
            <a:off x="4216937" y="4726785"/>
            <a:ext cx="9866700" cy="3254100"/>
          </a:xfrm>
          <a:prstGeom prst="rect">
            <a:avLst/>
          </a:prstGeom>
          <a:noFill/>
          <a:ln>
            <a:noFill/>
          </a:ln>
        </p:spPr>
        <p:txBody>
          <a:bodyPr spcFirstLastPara="1" wrap="square" lIns="0" tIns="8250" rIns="0" bIns="0" anchor="ctr" anchorCtr="0">
            <a:noAutofit/>
          </a:bodyPr>
          <a:lstStyle/>
          <a:p>
            <a:pPr marL="0" marR="5080" lvl="0" indent="0" algn="just" rtl="0">
              <a:lnSpc>
                <a:spcPct val="102099"/>
              </a:lnSpc>
              <a:spcBef>
                <a:spcPts val="0"/>
              </a:spcBef>
              <a:spcAft>
                <a:spcPts val="0"/>
              </a:spcAft>
              <a:buNone/>
            </a:pPr>
            <a:r>
              <a:rPr lang="en-US">
                <a:latin typeface="Cambria"/>
                <a:ea typeface="Cambria"/>
                <a:cs typeface="Cambria"/>
                <a:sym typeface="Cambria"/>
              </a:rPr>
              <a:t>In conclusion, we embarked on a comprehensive analysis of the IBM HR Analytics Attrition Dataset, from data loading to model evaluation. By implementing and evaluating various machine learning algorithms, we gained insights into which models are effective for predicting employee attrition. The results and visualizations generated throughout the process provide valuable information for decision-makers and HR professionals seeking to understand and mitigate employee attrition within the organization. This project showcases the power of data analysis and machine learning in addressing real-world business challenges.</a:t>
            </a:r>
            <a:endParaRPr sz="3400">
              <a:latin typeface="Cambria"/>
              <a:ea typeface="Cambria"/>
              <a:cs typeface="Cambria"/>
              <a:sym typeface="Cambria"/>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49"/>
          <p:cNvSpPr txBox="1">
            <a:spLocks noGrp="1"/>
          </p:cNvSpPr>
          <p:nvPr>
            <p:ph type="title"/>
          </p:nvPr>
        </p:nvSpPr>
        <p:spPr>
          <a:xfrm>
            <a:off x="307413" y="289307"/>
            <a:ext cx="17685900" cy="1146900"/>
          </a:xfrm>
          <a:prstGeom prst="rect">
            <a:avLst/>
          </a:prstGeom>
          <a:solidFill>
            <a:schemeClr val="dk1"/>
          </a:solidFill>
          <a:ln>
            <a:noFill/>
          </a:ln>
        </p:spPr>
        <p:txBody>
          <a:bodyPr spcFirstLastPara="1" wrap="square" lIns="183000" tIns="183000" rIns="183000" bIns="183000" anchor="t" anchorCtr="0">
            <a:normAutofit/>
          </a:bodyPr>
          <a:lstStyle/>
          <a:p>
            <a:pPr marL="0" lvl="0" indent="0" algn="ctr" rtl="0">
              <a:lnSpc>
                <a:spcPct val="100000"/>
              </a:lnSpc>
              <a:spcBef>
                <a:spcPts val="0"/>
              </a:spcBef>
              <a:spcAft>
                <a:spcPts val="0"/>
              </a:spcAft>
              <a:buSzPts val="6200"/>
              <a:buNone/>
            </a:pPr>
            <a:r>
              <a:rPr lang="en-US">
                <a:solidFill>
                  <a:schemeClr val="lt1"/>
                </a:solidFill>
                <a:latin typeface="Merriweather"/>
                <a:ea typeface="Merriweather"/>
                <a:cs typeface="Merriweather"/>
                <a:sym typeface="Merriweather"/>
              </a:rPr>
              <a:t>References - Research Papers </a:t>
            </a:r>
            <a:endParaRPr>
              <a:solidFill>
                <a:schemeClr val="lt1"/>
              </a:solidFill>
            </a:endParaRPr>
          </a:p>
        </p:txBody>
      </p:sp>
      <p:sp>
        <p:nvSpPr>
          <p:cNvPr id="339" name="Google Shape;339;p49"/>
          <p:cNvSpPr txBox="1"/>
          <p:nvPr/>
        </p:nvSpPr>
        <p:spPr>
          <a:xfrm>
            <a:off x="303811" y="9271082"/>
            <a:ext cx="17685900" cy="646800"/>
          </a:xfrm>
          <a:prstGeom prst="rect">
            <a:avLst/>
          </a:prstGeom>
          <a:noFill/>
          <a:ln w="19050" cap="flat" cmpd="sng">
            <a:solidFill>
              <a:srgbClr val="000000"/>
            </a:solidFill>
            <a:prstDash val="solid"/>
            <a:round/>
            <a:headEnd type="none" w="sm" len="sm"/>
            <a:tailEnd type="none" w="sm" len="sm"/>
          </a:ln>
        </p:spPr>
        <p:txBody>
          <a:bodyPr spcFirstLastPara="1" wrap="square" lIns="183000" tIns="183000" rIns="183000" bIns="1830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Calibri"/>
                <a:ea typeface="Calibri"/>
                <a:cs typeface="Calibri"/>
                <a:sym typeface="Calibri"/>
              </a:rPr>
              <a:t>School of Computer Engineering and Technology, MITWPU</a:t>
            </a:r>
            <a:endParaRPr sz="1800" b="0" i="0" u="none" strike="noStrike" cap="none">
              <a:solidFill>
                <a:srgbClr val="000000"/>
              </a:solidFill>
              <a:latin typeface="Calibri"/>
              <a:ea typeface="Calibri"/>
              <a:cs typeface="Calibri"/>
              <a:sym typeface="Calibri"/>
            </a:endParaRPr>
          </a:p>
        </p:txBody>
      </p:sp>
      <p:sp>
        <p:nvSpPr>
          <p:cNvPr id="340" name="Google Shape;340;p49"/>
          <p:cNvSpPr txBox="1"/>
          <p:nvPr/>
        </p:nvSpPr>
        <p:spPr>
          <a:xfrm>
            <a:off x="360250" y="1982444"/>
            <a:ext cx="17592900" cy="1724100"/>
          </a:xfrm>
          <a:prstGeom prst="rect">
            <a:avLst/>
          </a:prstGeom>
          <a:noFill/>
          <a:ln>
            <a:noFill/>
          </a:ln>
        </p:spPr>
        <p:txBody>
          <a:bodyPr spcFirstLastPara="1" wrap="square" lIns="183000" tIns="183000" rIns="183000" bIns="183000" anchor="t" anchorCtr="0">
            <a:spAutoFit/>
          </a:bodyPr>
          <a:lstStyle/>
          <a:p>
            <a:pPr marL="0" marR="0" lvl="0" indent="0" algn="l" rtl="0">
              <a:lnSpc>
                <a:spcPct val="150000"/>
              </a:lnSpc>
              <a:spcBef>
                <a:spcPts val="0"/>
              </a:spcBef>
              <a:spcAft>
                <a:spcPts val="0"/>
              </a:spcAft>
              <a:buClr>
                <a:srgbClr val="000000"/>
              </a:buClr>
              <a:buSzPts val="8800"/>
              <a:buFont typeface="Arial"/>
              <a:buNone/>
            </a:pPr>
            <a:endParaRPr sz="8800" b="0" i="0" u="none" strike="noStrike" cap="none">
              <a:solidFill>
                <a:schemeClr val="dk1"/>
              </a:solidFill>
              <a:highlight>
                <a:srgbClr val="FFFFFF"/>
              </a:highlight>
              <a:latin typeface="Merriweather"/>
              <a:ea typeface="Merriweather"/>
              <a:cs typeface="Merriweather"/>
              <a:sym typeface="Merriweather"/>
            </a:endParaRPr>
          </a:p>
        </p:txBody>
      </p:sp>
      <p:sp>
        <p:nvSpPr>
          <p:cNvPr id="341" name="Google Shape;341;p49"/>
          <p:cNvSpPr txBox="1"/>
          <p:nvPr/>
        </p:nvSpPr>
        <p:spPr>
          <a:xfrm>
            <a:off x="288951" y="1730033"/>
            <a:ext cx="17685900" cy="7204200"/>
          </a:xfrm>
          <a:prstGeom prst="rect">
            <a:avLst/>
          </a:prstGeom>
          <a:noFill/>
          <a:ln w="19050" cap="flat" cmpd="sng">
            <a:solidFill>
              <a:srgbClr val="000000"/>
            </a:solidFill>
            <a:prstDash val="solid"/>
            <a:round/>
            <a:headEnd type="none" w="sm" len="sm"/>
            <a:tailEnd type="none" w="sm" len="sm"/>
          </a:ln>
        </p:spPr>
        <p:txBody>
          <a:bodyPr spcFirstLastPara="1" wrap="square" lIns="183000" tIns="183000" rIns="183000" bIns="183000" anchor="t" anchorCtr="0">
            <a:normAutofit fontScale="25000" lnSpcReduction="20000"/>
          </a:bodyPr>
          <a:lstStyle/>
          <a:p>
            <a:pPr marL="0" marR="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rgbClr val="FFFFFF"/>
                </a:highlight>
                <a:latin typeface="Merriweather"/>
                <a:ea typeface="Merriweather"/>
                <a:cs typeface="Merriweather"/>
                <a:sym typeface="Merriweather"/>
              </a:rPr>
              <a:t>- 01] Mishra S N, Lama D R and Pal Y 2016 Human Resource Predictive Analytics (HRPA) for HR Management in Organizations International Journal Of Scientific &amp; Technology Research 5(5) 33-35</a:t>
            </a: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rgbClr val="FFFFFF"/>
                </a:highlight>
                <a:latin typeface="Merriweather"/>
                <a:ea typeface="Merriweather"/>
                <a:cs typeface="Merriweather"/>
                <a:sym typeface="Merriweather"/>
              </a:rPr>
              <a:t>- 02] Hoffman M and Tadelis S 2018 People Management Skills, Employee Attrition, and Manager Rewards: An Empirical Analysis National Bureau of Economic Research</a:t>
            </a: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rgbClr val="FFFFFF"/>
                </a:highlight>
                <a:latin typeface="Merriweather"/>
                <a:ea typeface="Merriweather"/>
                <a:cs typeface="Merriweather"/>
                <a:sym typeface="Merriweather"/>
              </a:rPr>
              <a:t>- 03] Frye A, Boomhower C, Smith M, Vitovsky L and Fabricant S 2018 Employee Attrition: What Makes an Employee Quit? MU Data Science Review 1(1)</a:t>
            </a: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rgbClr val="FFFFFF"/>
                </a:highlight>
                <a:latin typeface="Merriweather"/>
                <a:ea typeface="Merriweather"/>
                <a:cs typeface="Merriweather"/>
                <a:sym typeface="Merriweather"/>
              </a:rPr>
              <a:t>- 04] S. Rabiyathul Basariya, Ramyar Rzgar Ahmed, A STUDY ON ATTRITION - TURNOVER INTENTIONS OF EMPLOYEES, International Journal of Civil Engineering and Technology (IJCIET), 2019, 10(1), PP2594-2601</a:t>
            </a: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rgbClr val="FFFFFF"/>
                </a:highlight>
                <a:latin typeface="Merriweather"/>
                <a:ea typeface="Merriweather"/>
                <a:cs typeface="Merriweather"/>
                <a:sym typeface="Merriweather"/>
              </a:rPr>
              <a:t>- 05] Halkos, George &amp; Bousinakis, Dimitrios, 2017. "The effect of stress and dissatisfaction on employees during crisis," Economic Analysis and Policy, Elsevier, vol. 55(C), pages 25-34.</a:t>
            </a: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rgbClr val="FFFFFF"/>
                </a:highlight>
                <a:latin typeface="Merriweather"/>
                <a:ea typeface="Merriweather"/>
                <a:cs typeface="Merriweather"/>
                <a:sym typeface="Merriweather"/>
              </a:rPr>
              <a:t>- 06] </a:t>
            </a:r>
            <a:r>
              <a:rPr lang="en-US" sz="8900" dirty="0" err="1">
                <a:solidFill>
                  <a:schemeClr val="dk1"/>
                </a:solidFill>
                <a:highlight>
                  <a:srgbClr val="FFFFFF"/>
                </a:highlight>
                <a:latin typeface="Merriweather"/>
                <a:ea typeface="Merriweather"/>
                <a:cs typeface="Merriweather"/>
                <a:sym typeface="Merriweather"/>
              </a:rPr>
              <a:t>Glavas</a:t>
            </a:r>
            <a:r>
              <a:rPr lang="en-US" sz="8900" dirty="0">
                <a:solidFill>
                  <a:schemeClr val="dk1"/>
                </a:solidFill>
                <a:highlight>
                  <a:srgbClr val="FFFFFF"/>
                </a:highlight>
                <a:latin typeface="Merriweather"/>
                <a:ea typeface="Merriweather"/>
                <a:cs typeface="Merriweather"/>
                <a:sym typeface="Merriweather"/>
              </a:rPr>
              <a:t>, A., &amp; </a:t>
            </a:r>
            <a:r>
              <a:rPr lang="en-US" sz="8900" dirty="0" err="1">
                <a:solidFill>
                  <a:schemeClr val="dk1"/>
                </a:solidFill>
                <a:highlight>
                  <a:srgbClr val="FFFFFF"/>
                </a:highlight>
                <a:latin typeface="Merriweather"/>
                <a:ea typeface="Merriweather"/>
                <a:cs typeface="Merriweather"/>
                <a:sym typeface="Merriweather"/>
              </a:rPr>
              <a:t>Willness</a:t>
            </a:r>
            <a:r>
              <a:rPr lang="en-US" sz="8900" dirty="0">
                <a:solidFill>
                  <a:schemeClr val="dk1"/>
                </a:solidFill>
                <a:highlight>
                  <a:srgbClr val="FFFFFF"/>
                </a:highlight>
                <a:latin typeface="Merriweather"/>
                <a:ea typeface="Merriweather"/>
                <a:cs typeface="Merriweather"/>
                <a:sym typeface="Merriweather"/>
              </a:rPr>
              <a:t>, C. (2020). Employee (dis)engagement in corporate social responsibility. In D. </a:t>
            </a:r>
            <a:r>
              <a:rPr lang="en-US" sz="8900" dirty="0" err="1">
                <a:solidFill>
                  <a:schemeClr val="dk1"/>
                </a:solidFill>
                <a:highlight>
                  <a:srgbClr val="FFFFFF"/>
                </a:highlight>
                <a:latin typeface="Merriweather"/>
                <a:ea typeface="Merriweather"/>
                <a:cs typeface="Merriweather"/>
                <a:sym typeface="Merriweather"/>
              </a:rPr>
              <a:t>Haski-Leventhal</a:t>
            </a:r>
            <a:r>
              <a:rPr lang="en-US" sz="8900" dirty="0">
                <a:solidFill>
                  <a:schemeClr val="dk1"/>
                </a:solidFill>
                <a:highlight>
                  <a:srgbClr val="FFFFFF"/>
                </a:highlight>
                <a:latin typeface="Merriweather"/>
                <a:ea typeface="Merriweather"/>
                <a:cs typeface="Merriweather"/>
                <a:sym typeface="Merriweather"/>
              </a:rPr>
              <a:t>, L. </a:t>
            </a:r>
            <a:r>
              <a:rPr lang="en-US" sz="8900" dirty="0" err="1">
                <a:solidFill>
                  <a:schemeClr val="dk1"/>
                </a:solidFill>
                <a:highlight>
                  <a:srgbClr val="FFFFFF"/>
                </a:highlight>
                <a:latin typeface="Merriweather"/>
                <a:ea typeface="Merriweather"/>
                <a:cs typeface="Merriweather"/>
                <a:sym typeface="Merriweather"/>
              </a:rPr>
              <a:t>Roza</a:t>
            </a:r>
            <a:r>
              <a:rPr lang="en-US" sz="8900" dirty="0">
                <a:solidFill>
                  <a:schemeClr val="dk1"/>
                </a:solidFill>
                <a:highlight>
                  <a:srgbClr val="FFFFFF"/>
                </a:highlight>
                <a:latin typeface="Merriweather"/>
                <a:ea typeface="Merriweather"/>
                <a:cs typeface="Merriweather"/>
                <a:sym typeface="Merriweather"/>
              </a:rPr>
              <a:t>, &amp; S. </a:t>
            </a:r>
            <a:r>
              <a:rPr lang="en-US" sz="8900" dirty="0" err="1">
                <a:solidFill>
                  <a:schemeClr val="dk1"/>
                </a:solidFill>
                <a:highlight>
                  <a:srgbClr val="FFFFFF"/>
                </a:highlight>
                <a:latin typeface="Merriweather"/>
                <a:ea typeface="Merriweather"/>
                <a:cs typeface="Merriweather"/>
                <a:sym typeface="Merriweather"/>
              </a:rPr>
              <a:t>Brammer</a:t>
            </a:r>
            <a:r>
              <a:rPr lang="en-US" sz="8900" dirty="0">
                <a:solidFill>
                  <a:schemeClr val="dk1"/>
                </a:solidFill>
                <a:highlight>
                  <a:srgbClr val="FFFFFF"/>
                </a:highlight>
                <a:latin typeface="Merriweather"/>
                <a:ea typeface="Merriweather"/>
                <a:cs typeface="Merriweather"/>
                <a:sym typeface="Merriweather"/>
              </a:rPr>
              <a:t> (Eds.), Employee engagement in corporate social responsibility (pp. 10–27). Sage Publications Ltd. https://doi.org/10.4135/9781529739176.n2</a:t>
            </a: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rgbClr val="FFFFFF"/>
                </a:highlight>
                <a:latin typeface="Merriweather"/>
                <a:ea typeface="Merriweather"/>
                <a:cs typeface="Merriweather"/>
                <a:sym typeface="Merriweather"/>
              </a:rPr>
              <a:t>- 07] </a:t>
            </a:r>
            <a:r>
              <a:rPr lang="en-US" sz="8900" dirty="0">
                <a:solidFill>
                  <a:schemeClr val="dk1"/>
                </a:solidFill>
                <a:highlight>
                  <a:schemeClr val="lt1"/>
                </a:highlight>
                <a:latin typeface="Merriweather"/>
                <a:ea typeface="Merriweather"/>
                <a:cs typeface="Merriweather"/>
                <a:sym typeface="Merriweather"/>
              </a:rPr>
              <a:t>S. Yadav, A. Jain and D. Singh, "Early Prediction of Employee Attrition using Data Mining Techniques," 2018 IEEE 8th International Advance Computing Conference (IACC), Greater Noida, India, 2018, pp. 349-354, </a:t>
            </a:r>
            <a:r>
              <a:rPr lang="en-US" sz="8900" dirty="0" err="1">
                <a:solidFill>
                  <a:schemeClr val="dk1"/>
                </a:solidFill>
                <a:highlight>
                  <a:schemeClr val="lt1"/>
                </a:highlight>
                <a:latin typeface="Merriweather"/>
                <a:ea typeface="Merriweather"/>
                <a:cs typeface="Merriweather"/>
                <a:sym typeface="Merriweather"/>
              </a:rPr>
              <a:t>doi</a:t>
            </a:r>
            <a:r>
              <a:rPr lang="en-US" sz="8900" dirty="0">
                <a:solidFill>
                  <a:schemeClr val="dk1"/>
                </a:solidFill>
                <a:highlight>
                  <a:schemeClr val="lt1"/>
                </a:highlight>
                <a:latin typeface="Merriweather"/>
                <a:ea typeface="Merriweather"/>
                <a:cs typeface="Merriweather"/>
                <a:sym typeface="Merriweather"/>
              </a:rPr>
              <a:t>: 10.1109/IADCC.2018.8692137.</a:t>
            </a: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50"/>
          <p:cNvSpPr txBox="1">
            <a:spLocks noGrp="1"/>
          </p:cNvSpPr>
          <p:nvPr>
            <p:ph type="title"/>
          </p:nvPr>
        </p:nvSpPr>
        <p:spPr>
          <a:xfrm>
            <a:off x="307413" y="289307"/>
            <a:ext cx="17685900" cy="1146900"/>
          </a:xfrm>
          <a:prstGeom prst="rect">
            <a:avLst/>
          </a:prstGeom>
          <a:solidFill>
            <a:schemeClr val="dk1"/>
          </a:solidFill>
          <a:ln>
            <a:noFill/>
          </a:ln>
        </p:spPr>
        <p:txBody>
          <a:bodyPr spcFirstLastPara="1" wrap="square" lIns="183000" tIns="183000" rIns="183000" bIns="183000" anchor="t" anchorCtr="0">
            <a:normAutofit/>
          </a:bodyPr>
          <a:lstStyle/>
          <a:p>
            <a:pPr marL="0" lvl="0" indent="0" algn="ctr" rtl="0">
              <a:lnSpc>
                <a:spcPct val="100000"/>
              </a:lnSpc>
              <a:spcBef>
                <a:spcPts val="0"/>
              </a:spcBef>
              <a:spcAft>
                <a:spcPts val="0"/>
              </a:spcAft>
              <a:buSzPts val="6200"/>
              <a:buNone/>
            </a:pPr>
            <a:r>
              <a:rPr lang="en-US">
                <a:solidFill>
                  <a:schemeClr val="lt1"/>
                </a:solidFill>
                <a:latin typeface="Merriweather"/>
                <a:ea typeface="Merriweather"/>
                <a:cs typeface="Merriweather"/>
                <a:sym typeface="Merriweather"/>
              </a:rPr>
              <a:t>References - Research Papers </a:t>
            </a:r>
            <a:endParaRPr>
              <a:solidFill>
                <a:schemeClr val="lt1"/>
              </a:solidFill>
            </a:endParaRPr>
          </a:p>
        </p:txBody>
      </p:sp>
      <p:sp>
        <p:nvSpPr>
          <p:cNvPr id="347" name="Google Shape;347;p50"/>
          <p:cNvSpPr txBox="1"/>
          <p:nvPr/>
        </p:nvSpPr>
        <p:spPr>
          <a:xfrm>
            <a:off x="303811" y="9271082"/>
            <a:ext cx="17685900" cy="646800"/>
          </a:xfrm>
          <a:prstGeom prst="rect">
            <a:avLst/>
          </a:prstGeom>
          <a:noFill/>
          <a:ln w="19050" cap="flat" cmpd="sng">
            <a:solidFill>
              <a:srgbClr val="000000"/>
            </a:solidFill>
            <a:prstDash val="solid"/>
            <a:round/>
            <a:headEnd type="none" w="sm" len="sm"/>
            <a:tailEnd type="none" w="sm" len="sm"/>
          </a:ln>
        </p:spPr>
        <p:txBody>
          <a:bodyPr spcFirstLastPara="1" wrap="square" lIns="183000" tIns="183000" rIns="183000" bIns="1830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Calibri"/>
                <a:ea typeface="Calibri"/>
                <a:cs typeface="Calibri"/>
                <a:sym typeface="Calibri"/>
              </a:rPr>
              <a:t>School of Computer Engineering and Technology, MITWPU</a:t>
            </a:r>
            <a:endParaRPr sz="1800" b="0" i="0" u="none" strike="noStrike" cap="none">
              <a:solidFill>
                <a:srgbClr val="000000"/>
              </a:solidFill>
              <a:latin typeface="Calibri"/>
              <a:ea typeface="Calibri"/>
              <a:cs typeface="Calibri"/>
              <a:sym typeface="Calibri"/>
            </a:endParaRPr>
          </a:p>
        </p:txBody>
      </p:sp>
      <p:sp>
        <p:nvSpPr>
          <p:cNvPr id="348" name="Google Shape;348;p50"/>
          <p:cNvSpPr txBox="1"/>
          <p:nvPr/>
        </p:nvSpPr>
        <p:spPr>
          <a:xfrm>
            <a:off x="360250" y="1982444"/>
            <a:ext cx="17592900" cy="1724100"/>
          </a:xfrm>
          <a:prstGeom prst="rect">
            <a:avLst/>
          </a:prstGeom>
          <a:noFill/>
          <a:ln>
            <a:noFill/>
          </a:ln>
        </p:spPr>
        <p:txBody>
          <a:bodyPr spcFirstLastPara="1" wrap="square" lIns="183000" tIns="183000" rIns="183000" bIns="183000" anchor="t" anchorCtr="0">
            <a:spAutoFit/>
          </a:bodyPr>
          <a:lstStyle/>
          <a:p>
            <a:pPr marL="0" marR="0" lvl="0" indent="0" algn="l" rtl="0">
              <a:lnSpc>
                <a:spcPct val="150000"/>
              </a:lnSpc>
              <a:spcBef>
                <a:spcPts val="0"/>
              </a:spcBef>
              <a:spcAft>
                <a:spcPts val="0"/>
              </a:spcAft>
              <a:buClr>
                <a:srgbClr val="000000"/>
              </a:buClr>
              <a:buSzPts val="8800"/>
              <a:buFont typeface="Arial"/>
              <a:buNone/>
            </a:pPr>
            <a:endParaRPr sz="8800" b="0" i="0" u="none" strike="noStrike" cap="none">
              <a:solidFill>
                <a:schemeClr val="dk1"/>
              </a:solidFill>
              <a:highlight>
                <a:srgbClr val="FFFFFF"/>
              </a:highlight>
              <a:latin typeface="Merriweather"/>
              <a:ea typeface="Merriweather"/>
              <a:cs typeface="Merriweather"/>
              <a:sym typeface="Merriweather"/>
            </a:endParaRPr>
          </a:p>
        </p:txBody>
      </p:sp>
      <p:sp>
        <p:nvSpPr>
          <p:cNvPr id="349" name="Google Shape;349;p50"/>
          <p:cNvSpPr txBox="1"/>
          <p:nvPr/>
        </p:nvSpPr>
        <p:spPr>
          <a:xfrm>
            <a:off x="288951" y="1730033"/>
            <a:ext cx="17685900" cy="7204200"/>
          </a:xfrm>
          <a:prstGeom prst="rect">
            <a:avLst/>
          </a:prstGeom>
          <a:noFill/>
          <a:ln w="19050" cap="flat" cmpd="sng">
            <a:solidFill>
              <a:srgbClr val="000000"/>
            </a:solidFill>
            <a:prstDash val="solid"/>
            <a:round/>
            <a:headEnd type="none" w="sm" len="sm"/>
            <a:tailEnd type="none" w="sm" len="sm"/>
          </a:ln>
        </p:spPr>
        <p:txBody>
          <a:bodyPr spcFirstLastPara="1" wrap="square" lIns="183000" tIns="183000" rIns="183000" bIns="183000" anchor="t" anchorCtr="0">
            <a:normAutofit fontScale="25000" lnSpcReduction="20000"/>
          </a:bodyPr>
          <a:lstStyle/>
          <a:p>
            <a:pPr marL="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chemeClr val="lt1"/>
                </a:highlight>
                <a:latin typeface="Merriweather"/>
                <a:ea typeface="Merriweather"/>
                <a:cs typeface="Merriweather"/>
                <a:sym typeface="Merriweather"/>
              </a:rPr>
              <a:t>- 08] R. Jain and A. </a:t>
            </a:r>
            <a:r>
              <a:rPr lang="en-US" sz="8900" dirty="0" err="1">
                <a:solidFill>
                  <a:schemeClr val="dk1"/>
                </a:solidFill>
                <a:highlight>
                  <a:schemeClr val="lt1"/>
                </a:highlight>
                <a:latin typeface="Merriweather"/>
                <a:ea typeface="Merriweather"/>
                <a:cs typeface="Merriweather"/>
                <a:sym typeface="Merriweather"/>
              </a:rPr>
              <a:t>Nayyar</a:t>
            </a:r>
            <a:r>
              <a:rPr lang="en-US" sz="8900" dirty="0">
                <a:solidFill>
                  <a:schemeClr val="dk1"/>
                </a:solidFill>
                <a:highlight>
                  <a:schemeClr val="lt1"/>
                </a:highlight>
                <a:latin typeface="Merriweather"/>
                <a:ea typeface="Merriweather"/>
                <a:cs typeface="Merriweather"/>
                <a:sym typeface="Merriweather"/>
              </a:rPr>
              <a:t>, "Predicting Employee Attrition using XGBoost Machine Learning Approach," 2018 International Conference on System Modeling &amp; Advancement in Research Trends (SMART), Moradabad, India, 2018, pp. 113-120, </a:t>
            </a:r>
            <a:r>
              <a:rPr lang="en-US" sz="8900" dirty="0" err="1">
                <a:solidFill>
                  <a:schemeClr val="dk1"/>
                </a:solidFill>
                <a:highlight>
                  <a:schemeClr val="lt1"/>
                </a:highlight>
                <a:latin typeface="Merriweather"/>
                <a:ea typeface="Merriweather"/>
                <a:cs typeface="Merriweather"/>
                <a:sym typeface="Merriweather"/>
              </a:rPr>
              <a:t>doi</a:t>
            </a:r>
            <a:r>
              <a:rPr lang="en-US" sz="8900" dirty="0">
                <a:solidFill>
                  <a:schemeClr val="dk1"/>
                </a:solidFill>
                <a:highlight>
                  <a:schemeClr val="lt1"/>
                </a:highlight>
                <a:latin typeface="Merriweather"/>
                <a:ea typeface="Merriweather"/>
                <a:cs typeface="Merriweather"/>
                <a:sym typeface="Merriweather"/>
              </a:rPr>
              <a:t>: 10.1109/SYSMART.2018.8746940.</a:t>
            </a:r>
            <a:endParaRPr sz="8900" dirty="0">
              <a:solidFill>
                <a:schemeClr val="dk1"/>
              </a:solidFill>
              <a:highlight>
                <a:schemeClr val="lt1"/>
              </a:highlight>
              <a:latin typeface="Merriweather"/>
              <a:ea typeface="Merriweather"/>
              <a:cs typeface="Merriweather"/>
              <a:sym typeface="Merriweather"/>
            </a:endParaRPr>
          </a:p>
          <a:p>
            <a:pPr marL="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chemeClr val="lt1"/>
                </a:highlight>
                <a:latin typeface="Merriweather"/>
                <a:ea typeface="Merriweather"/>
                <a:cs typeface="Merriweather"/>
                <a:sym typeface="Merriweather"/>
              </a:rPr>
              <a:t>- 09] </a:t>
            </a:r>
            <a:r>
              <a:rPr lang="en-US" sz="8900" dirty="0" err="1">
                <a:solidFill>
                  <a:schemeClr val="dk1"/>
                </a:solidFill>
                <a:highlight>
                  <a:schemeClr val="lt1"/>
                </a:highlight>
                <a:latin typeface="Merriweather"/>
                <a:ea typeface="Merriweather"/>
                <a:cs typeface="Merriweather"/>
                <a:sym typeface="Merriweather"/>
              </a:rPr>
              <a:t>Alduayj</a:t>
            </a:r>
            <a:r>
              <a:rPr lang="en-US" sz="8900" dirty="0">
                <a:solidFill>
                  <a:schemeClr val="dk1"/>
                </a:solidFill>
                <a:highlight>
                  <a:schemeClr val="lt1"/>
                </a:highlight>
                <a:latin typeface="Merriweather"/>
                <a:ea typeface="Merriweather"/>
                <a:cs typeface="Merriweather"/>
                <a:sym typeface="Merriweather"/>
              </a:rPr>
              <a:t>, Sarah &amp; </a:t>
            </a:r>
            <a:r>
              <a:rPr lang="en-US" sz="8900" dirty="0" err="1">
                <a:solidFill>
                  <a:schemeClr val="dk1"/>
                </a:solidFill>
                <a:highlight>
                  <a:schemeClr val="lt1"/>
                </a:highlight>
                <a:latin typeface="Merriweather"/>
                <a:ea typeface="Merriweather"/>
                <a:cs typeface="Merriweather"/>
                <a:sym typeface="Merriweather"/>
              </a:rPr>
              <a:t>Rajpoot</a:t>
            </a:r>
            <a:r>
              <a:rPr lang="en-US" sz="8900" dirty="0">
                <a:solidFill>
                  <a:schemeClr val="dk1"/>
                </a:solidFill>
                <a:highlight>
                  <a:schemeClr val="lt1"/>
                </a:highlight>
                <a:latin typeface="Merriweather"/>
                <a:ea typeface="Merriweather"/>
                <a:cs typeface="Merriweather"/>
                <a:sym typeface="Merriweather"/>
              </a:rPr>
              <a:t>, </a:t>
            </a:r>
            <a:r>
              <a:rPr lang="en-US" sz="8900" dirty="0" err="1">
                <a:solidFill>
                  <a:schemeClr val="dk1"/>
                </a:solidFill>
                <a:highlight>
                  <a:schemeClr val="lt1"/>
                </a:highlight>
                <a:latin typeface="Merriweather"/>
                <a:ea typeface="Merriweather"/>
                <a:cs typeface="Merriweather"/>
                <a:sym typeface="Merriweather"/>
              </a:rPr>
              <a:t>Kashif</a:t>
            </a:r>
            <a:r>
              <a:rPr lang="en-US" sz="8900" dirty="0">
                <a:solidFill>
                  <a:schemeClr val="dk1"/>
                </a:solidFill>
                <a:highlight>
                  <a:schemeClr val="lt1"/>
                </a:highlight>
                <a:latin typeface="Merriweather"/>
                <a:ea typeface="Merriweather"/>
                <a:cs typeface="Merriweather"/>
                <a:sym typeface="Merriweather"/>
              </a:rPr>
              <a:t>. (2018). Predicting Employee Attrition using Machine Learning. 93-98. 10.1109/INNOVATIONS.2018.8605976. </a:t>
            </a:r>
            <a:endParaRPr sz="8900" dirty="0">
              <a:solidFill>
                <a:schemeClr val="dk1"/>
              </a:solidFill>
              <a:highlight>
                <a:schemeClr val="lt1"/>
              </a:highlight>
              <a:latin typeface="Merriweather"/>
              <a:ea typeface="Merriweather"/>
              <a:cs typeface="Merriweather"/>
              <a:sym typeface="Merriweather"/>
            </a:endParaRPr>
          </a:p>
          <a:p>
            <a:pPr marL="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chemeClr val="lt1"/>
                </a:highlight>
                <a:latin typeface="Merriweather"/>
                <a:ea typeface="Merriweather"/>
                <a:cs typeface="Merriweather"/>
                <a:sym typeface="Merriweather"/>
              </a:rPr>
              <a:t>- 10] </a:t>
            </a:r>
            <a:r>
              <a:rPr lang="en-US" sz="8900" dirty="0" err="1">
                <a:solidFill>
                  <a:schemeClr val="dk1"/>
                </a:solidFill>
                <a:highlight>
                  <a:schemeClr val="lt1"/>
                </a:highlight>
                <a:latin typeface="Merriweather"/>
                <a:ea typeface="Merriweather"/>
                <a:cs typeface="Merriweather"/>
                <a:sym typeface="Merriweather"/>
              </a:rPr>
              <a:t>Setiawan</a:t>
            </a:r>
            <a:r>
              <a:rPr lang="en-US" sz="8900" dirty="0">
                <a:solidFill>
                  <a:schemeClr val="dk1"/>
                </a:solidFill>
                <a:highlight>
                  <a:schemeClr val="lt1"/>
                </a:highlight>
                <a:latin typeface="Merriweather"/>
                <a:ea typeface="Merriweather"/>
                <a:cs typeface="Merriweather"/>
                <a:sym typeface="Merriweather"/>
              </a:rPr>
              <a:t>, </a:t>
            </a:r>
            <a:r>
              <a:rPr lang="en-US" sz="8900" dirty="0" err="1">
                <a:solidFill>
                  <a:schemeClr val="dk1"/>
                </a:solidFill>
                <a:highlight>
                  <a:schemeClr val="lt1"/>
                </a:highlight>
                <a:latin typeface="Merriweather"/>
                <a:ea typeface="Merriweather"/>
                <a:cs typeface="Merriweather"/>
                <a:sym typeface="Merriweather"/>
              </a:rPr>
              <a:t>Irwan</a:t>
            </a:r>
            <a:r>
              <a:rPr lang="en-US" sz="8900" dirty="0">
                <a:solidFill>
                  <a:schemeClr val="dk1"/>
                </a:solidFill>
                <a:highlight>
                  <a:schemeClr val="lt1"/>
                </a:highlight>
                <a:latin typeface="Merriweather"/>
                <a:ea typeface="Merriweather"/>
                <a:cs typeface="Merriweather"/>
                <a:sym typeface="Merriweather"/>
              </a:rPr>
              <a:t> &amp; </a:t>
            </a:r>
            <a:r>
              <a:rPr lang="en-US" sz="8900" dirty="0" err="1">
                <a:solidFill>
                  <a:schemeClr val="dk1"/>
                </a:solidFill>
                <a:highlight>
                  <a:schemeClr val="lt1"/>
                </a:highlight>
                <a:latin typeface="Merriweather"/>
                <a:ea typeface="Merriweather"/>
                <a:cs typeface="Merriweather"/>
                <a:sym typeface="Merriweather"/>
              </a:rPr>
              <a:t>Suprihanto</a:t>
            </a:r>
            <a:r>
              <a:rPr lang="en-US" sz="8900" dirty="0">
                <a:solidFill>
                  <a:schemeClr val="dk1"/>
                </a:solidFill>
                <a:highlight>
                  <a:schemeClr val="lt1"/>
                </a:highlight>
                <a:latin typeface="Merriweather"/>
                <a:ea typeface="Merriweather"/>
                <a:cs typeface="Merriweather"/>
                <a:sym typeface="Merriweather"/>
              </a:rPr>
              <a:t>, </a:t>
            </a:r>
            <a:r>
              <a:rPr lang="en-US" sz="8900" dirty="0" err="1">
                <a:solidFill>
                  <a:schemeClr val="dk1"/>
                </a:solidFill>
                <a:highlight>
                  <a:schemeClr val="lt1"/>
                </a:highlight>
                <a:latin typeface="Merriweather"/>
                <a:ea typeface="Merriweather"/>
                <a:cs typeface="Merriweather"/>
                <a:sym typeface="Merriweather"/>
              </a:rPr>
              <a:t>Suprihanto</a:t>
            </a:r>
            <a:r>
              <a:rPr lang="en-US" sz="8900" dirty="0">
                <a:solidFill>
                  <a:schemeClr val="dk1"/>
                </a:solidFill>
                <a:highlight>
                  <a:schemeClr val="lt1"/>
                </a:highlight>
                <a:latin typeface="Merriweather"/>
                <a:ea typeface="Merriweather"/>
                <a:cs typeface="Merriweather"/>
                <a:sym typeface="Merriweather"/>
              </a:rPr>
              <a:t> &amp; </a:t>
            </a:r>
            <a:r>
              <a:rPr lang="en-US" sz="8900" dirty="0" err="1">
                <a:solidFill>
                  <a:schemeClr val="dk1"/>
                </a:solidFill>
                <a:highlight>
                  <a:schemeClr val="lt1"/>
                </a:highlight>
                <a:latin typeface="Merriweather"/>
                <a:ea typeface="Merriweather"/>
                <a:cs typeface="Merriweather"/>
                <a:sym typeface="Merriweather"/>
              </a:rPr>
              <a:t>Nugraha</a:t>
            </a:r>
            <a:r>
              <a:rPr lang="en-US" sz="8900" dirty="0">
                <a:solidFill>
                  <a:schemeClr val="dk1"/>
                </a:solidFill>
                <a:highlight>
                  <a:schemeClr val="lt1"/>
                </a:highlight>
                <a:latin typeface="Merriweather"/>
                <a:ea typeface="Merriweather"/>
                <a:cs typeface="Merriweather"/>
                <a:sym typeface="Merriweather"/>
              </a:rPr>
              <a:t>, Ade &amp; </a:t>
            </a:r>
            <a:r>
              <a:rPr lang="en-US" sz="8900" dirty="0" err="1">
                <a:solidFill>
                  <a:schemeClr val="dk1"/>
                </a:solidFill>
                <a:highlight>
                  <a:schemeClr val="lt1"/>
                </a:highlight>
                <a:latin typeface="Merriweather"/>
                <a:ea typeface="Merriweather"/>
                <a:cs typeface="Merriweather"/>
                <a:sym typeface="Merriweather"/>
              </a:rPr>
              <a:t>Hutahaean</a:t>
            </a:r>
            <a:r>
              <a:rPr lang="en-US" sz="8900" dirty="0">
                <a:solidFill>
                  <a:schemeClr val="dk1"/>
                </a:solidFill>
                <a:highlight>
                  <a:schemeClr val="lt1"/>
                </a:highlight>
                <a:latin typeface="Merriweather"/>
                <a:ea typeface="Merriweather"/>
                <a:cs typeface="Merriweather"/>
                <a:sym typeface="Merriweather"/>
              </a:rPr>
              <a:t>, </a:t>
            </a:r>
            <a:r>
              <a:rPr lang="en-US" sz="8900" dirty="0" err="1">
                <a:solidFill>
                  <a:schemeClr val="dk1"/>
                </a:solidFill>
                <a:highlight>
                  <a:schemeClr val="lt1"/>
                </a:highlight>
                <a:latin typeface="Merriweather"/>
                <a:ea typeface="Merriweather"/>
                <a:cs typeface="Merriweather"/>
                <a:sym typeface="Merriweather"/>
              </a:rPr>
              <a:t>Jonner</a:t>
            </a:r>
            <a:r>
              <a:rPr lang="en-US" sz="8900" dirty="0">
                <a:solidFill>
                  <a:schemeClr val="dk1"/>
                </a:solidFill>
                <a:highlight>
                  <a:schemeClr val="lt1"/>
                </a:highlight>
                <a:latin typeface="Merriweather"/>
                <a:ea typeface="Merriweather"/>
                <a:cs typeface="Merriweather"/>
                <a:sym typeface="Merriweather"/>
              </a:rPr>
              <a:t>. (2020). HR analytics: Employee attrition analysis using logistic regression. IOP Conference Series: Materials Science and Engineering. 830. 032001. 10.1088/1757-899X/830/3/032001. </a:t>
            </a:r>
            <a:endParaRPr sz="8900" dirty="0">
              <a:solidFill>
                <a:schemeClr val="dk1"/>
              </a:solidFill>
              <a:highlight>
                <a:schemeClr val="lt1"/>
              </a:highlight>
              <a:latin typeface="Merriweather"/>
              <a:ea typeface="Merriweather"/>
              <a:cs typeface="Merriweather"/>
              <a:sym typeface="Merriweather"/>
            </a:endParaRPr>
          </a:p>
          <a:p>
            <a:pPr marL="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chemeClr val="lt1"/>
                </a:highlight>
                <a:latin typeface="Merriweather"/>
                <a:ea typeface="Merriweather"/>
                <a:cs typeface="Merriweather"/>
                <a:sym typeface="Merriweather"/>
              </a:rPr>
              <a:t>- 11] Yadav, </a:t>
            </a:r>
            <a:r>
              <a:rPr lang="en-US" sz="8900" dirty="0" err="1">
                <a:solidFill>
                  <a:schemeClr val="dk1"/>
                </a:solidFill>
                <a:highlight>
                  <a:schemeClr val="lt1"/>
                </a:highlight>
                <a:latin typeface="Merriweather"/>
                <a:ea typeface="Merriweather"/>
                <a:cs typeface="Merriweather"/>
                <a:sym typeface="Merriweather"/>
              </a:rPr>
              <a:t>Sandeep</a:t>
            </a:r>
            <a:r>
              <a:rPr lang="en-US" sz="8900" dirty="0">
                <a:solidFill>
                  <a:schemeClr val="dk1"/>
                </a:solidFill>
                <a:highlight>
                  <a:schemeClr val="lt1"/>
                </a:highlight>
                <a:latin typeface="Merriweather"/>
                <a:ea typeface="Merriweather"/>
                <a:cs typeface="Merriweather"/>
                <a:sym typeface="Merriweather"/>
              </a:rPr>
              <a:t> &amp; Jain, </a:t>
            </a:r>
            <a:r>
              <a:rPr lang="en-US" sz="8900" dirty="0" err="1">
                <a:solidFill>
                  <a:schemeClr val="dk1"/>
                </a:solidFill>
                <a:highlight>
                  <a:schemeClr val="lt1"/>
                </a:highlight>
                <a:latin typeface="Merriweather"/>
                <a:ea typeface="Merriweather"/>
                <a:cs typeface="Merriweather"/>
                <a:sym typeface="Merriweather"/>
              </a:rPr>
              <a:t>Aman</a:t>
            </a:r>
            <a:r>
              <a:rPr lang="en-US" sz="8900" dirty="0">
                <a:solidFill>
                  <a:schemeClr val="dk1"/>
                </a:solidFill>
                <a:highlight>
                  <a:schemeClr val="lt1"/>
                </a:highlight>
                <a:latin typeface="Merriweather"/>
                <a:ea typeface="Merriweather"/>
                <a:cs typeface="Merriweather"/>
                <a:sym typeface="Merriweather"/>
              </a:rPr>
              <a:t> &amp; Singh, </a:t>
            </a:r>
            <a:r>
              <a:rPr lang="en-US" sz="8900" dirty="0" err="1">
                <a:solidFill>
                  <a:schemeClr val="dk1"/>
                </a:solidFill>
                <a:highlight>
                  <a:schemeClr val="lt1"/>
                </a:highlight>
                <a:latin typeface="Merriweather"/>
                <a:ea typeface="Merriweather"/>
                <a:cs typeface="Merriweather"/>
                <a:sym typeface="Merriweather"/>
              </a:rPr>
              <a:t>Deepti</a:t>
            </a:r>
            <a:r>
              <a:rPr lang="en-US" sz="8900" dirty="0">
                <a:solidFill>
                  <a:schemeClr val="dk1"/>
                </a:solidFill>
                <a:highlight>
                  <a:schemeClr val="lt1"/>
                </a:highlight>
                <a:latin typeface="Merriweather"/>
                <a:ea typeface="Merriweather"/>
                <a:cs typeface="Merriweather"/>
                <a:sym typeface="Merriweather"/>
              </a:rPr>
              <a:t>. (2018). Early Prediction of Employee Attrition using Data Mining Techniques. 349-354. 10.1109/IADCC.2018.8692137. </a:t>
            </a:r>
            <a:endParaRPr sz="8900" dirty="0">
              <a:solidFill>
                <a:schemeClr val="dk1"/>
              </a:solidFill>
              <a:highlight>
                <a:schemeClr val="lt1"/>
              </a:highlight>
              <a:latin typeface="Merriweather"/>
              <a:ea typeface="Merriweather"/>
              <a:cs typeface="Merriweather"/>
              <a:sym typeface="Merriweather"/>
            </a:endParaRPr>
          </a:p>
          <a:p>
            <a:pPr marL="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chemeClr val="lt1"/>
                </a:highlight>
                <a:latin typeface="Merriweather"/>
                <a:ea typeface="Merriweather"/>
                <a:cs typeface="Merriweather"/>
                <a:sym typeface="Merriweather"/>
              </a:rPr>
              <a:t>I. </a:t>
            </a:r>
            <a:r>
              <a:rPr lang="en-US" sz="8900" dirty="0" err="1">
                <a:solidFill>
                  <a:schemeClr val="dk1"/>
                </a:solidFill>
                <a:highlight>
                  <a:schemeClr val="lt1"/>
                </a:highlight>
                <a:latin typeface="Merriweather"/>
                <a:ea typeface="Merriweather"/>
                <a:cs typeface="Merriweather"/>
                <a:sym typeface="Merriweather"/>
              </a:rPr>
              <a:t>Ballal</a:t>
            </a:r>
            <a:r>
              <a:rPr lang="en-US" sz="8900" dirty="0">
                <a:solidFill>
                  <a:schemeClr val="dk1"/>
                </a:solidFill>
                <a:highlight>
                  <a:schemeClr val="lt1"/>
                </a:highlight>
                <a:latin typeface="Merriweather"/>
                <a:ea typeface="Merriweather"/>
                <a:cs typeface="Merriweather"/>
                <a:sym typeface="Merriweather"/>
              </a:rPr>
              <a:t>, S. </a:t>
            </a:r>
            <a:r>
              <a:rPr lang="en-US" sz="8900" dirty="0" err="1">
                <a:solidFill>
                  <a:schemeClr val="dk1"/>
                </a:solidFill>
                <a:highlight>
                  <a:schemeClr val="lt1"/>
                </a:highlight>
                <a:latin typeface="Merriweather"/>
                <a:ea typeface="Merriweather"/>
                <a:cs typeface="Merriweather"/>
                <a:sym typeface="Merriweather"/>
              </a:rPr>
              <a:t>Kavathekar</a:t>
            </a:r>
            <a:r>
              <a:rPr lang="en-US" sz="8900" dirty="0">
                <a:solidFill>
                  <a:schemeClr val="dk1"/>
                </a:solidFill>
                <a:highlight>
                  <a:schemeClr val="lt1"/>
                </a:highlight>
                <a:latin typeface="Merriweather"/>
                <a:ea typeface="Merriweather"/>
                <a:cs typeface="Merriweather"/>
                <a:sym typeface="Merriweather"/>
              </a:rPr>
              <a:t>, S. </a:t>
            </a:r>
            <a:r>
              <a:rPr lang="en-US" sz="8900" dirty="0" err="1">
                <a:solidFill>
                  <a:schemeClr val="dk1"/>
                </a:solidFill>
                <a:highlight>
                  <a:schemeClr val="lt1"/>
                </a:highlight>
                <a:latin typeface="Merriweather"/>
                <a:ea typeface="Merriweather"/>
                <a:cs typeface="Merriweather"/>
                <a:sym typeface="Merriweather"/>
              </a:rPr>
              <a:t>Janwe</a:t>
            </a:r>
            <a:r>
              <a:rPr lang="en-US" sz="8900" dirty="0">
                <a:solidFill>
                  <a:schemeClr val="dk1"/>
                </a:solidFill>
                <a:highlight>
                  <a:schemeClr val="lt1"/>
                </a:highlight>
                <a:latin typeface="Merriweather"/>
                <a:ea typeface="Merriweather"/>
                <a:cs typeface="Merriweather"/>
                <a:sym typeface="Merriweather"/>
              </a:rPr>
              <a:t>, P. </a:t>
            </a:r>
            <a:r>
              <a:rPr lang="en-US" sz="8900" dirty="0" err="1">
                <a:solidFill>
                  <a:schemeClr val="dk1"/>
                </a:solidFill>
                <a:highlight>
                  <a:schemeClr val="lt1"/>
                </a:highlight>
                <a:latin typeface="Merriweather"/>
                <a:ea typeface="Merriweather"/>
                <a:cs typeface="Merriweather"/>
                <a:sym typeface="Merriweather"/>
              </a:rPr>
              <a:t>Shete</a:t>
            </a:r>
            <a:r>
              <a:rPr lang="en-US" sz="8900" dirty="0">
                <a:solidFill>
                  <a:schemeClr val="dk1"/>
                </a:solidFill>
                <a:highlight>
                  <a:schemeClr val="lt1"/>
                </a:highlight>
                <a:latin typeface="Merriweather"/>
                <a:ea typeface="Merriweather"/>
                <a:cs typeface="Merriweather"/>
                <a:sym typeface="Merriweather"/>
              </a:rPr>
              <a:t>, and N. </a:t>
            </a:r>
            <a:r>
              <a:rPr lang="en-US" sz="8900" dirty="0" err="1">
                <a:solidFill>
                  <a:schemeClr val="dk1"/>
                </a:solidFill>
                <a:highlight>
                  <a:schemeClr val="lt1"/>
                </a:highlight>
                <a:latin typeface="Merriweather"/>
                <a:ea typeface="Merriweather"/>
                <a:cs typeface="Merriweather"/>
                <a:sym typeface="Merriweather"/>
              </a:rPr>
              <a:t>Bhirud</a:t>
            </a:r>
            <a:r>
              <a:rPr lang="en-US" sz="8900" dirty="0">
                <a:solidFill>
                  <a:schemeClr val="dk1"/>
                </a:solidFill>
                <a:highlight>
                  <a:schemeClr val="lt1"/>
                </a:highlight>
                <a:latin typeface="Merriweather"/>
                <a:ea typeface="Merriweather"/>
                <a:cs typeface="Merriweather"/>
                <a:sym typeface="Merriweather"/>
              </a:rPr>
              <a:t>, “People Leaving the Job-An Approach for Prediction Using Machine Learning,” Int. J. Res. Anal. Rev., vol. 7, no. 1, pp. 8–10, 2020, [Online]. Available: www.ijrar.org</a:t>
            </a:r>
            <a:endParaRPr sz="8900" dirty="0">
              <a:solidFill>
                <a:schemeClr val="dk1"/>
              </a:solidFill>
              <a:highlight>
                <a:schemeClr val="lt1"/>
              </a:highlight>
              <a:latin typeface="Merriweather"/>
              <a:ea typeface="Merriweather"/>
              <a:cs typeface="Merriweather"/>
              <a:sym typeface="Merriweather"/>
            </a:endParaRPr>
          </a:p>
          <a:p>
            <a:pPr marL="0" lvl="0" indent="0" algn="l" rtl="0">
              <a:lnSpc>
                <a:spcPct val="150000"/>
              </a:lnSpc>
              <a:spcBef>
                <a:spcPts val="0"/>
              </a:spcBef>
              <a:spcAft>
                <a:spcPts val="0"/>
              </a:spcAft>
              <a:buClr>
                <a:schemeClr val="dk1"/>
              </a:buClr>
              <a:buSzPts val="275"/>
              <a:buFont typeface="Arial"/>
              <a:buNone/>
            </a:pPr>
            <a:r>
              <a:rPr lang="en-US" sz="8900" dirty="0">
                <a:solidFill>
                  <a:schemeClr val="dk1"/>
                </a:solidFill>
                <a:highlight>
                  <a:schemeClr val="lt1"/>
                </a:highlight>
                <a:latin typeface="Merriweather"/>
                <a:ea typeface="Merriweather"/>
                <a:cs typeface="Merriweather"/>
                <a:sym typeface="Merriweather"/>
              </a:rPr>
              <a:t>- 13] A. </a:t>
            </a:r>
            <a:r>
              <a:rPr lang="en-US" sz="8900" dirty="0" err="1">
                <a:solidFill>
                  <a:schemeClr val="dk1"/>
                </a:solidFill>
                <a:highlight>
                  <a:schemeClr val="lt1"/>
                </a:highlight>
                <a:latin typeface="Merriweather"/>
                <a:ea typeface="Merriweather"/>
                <a:cs typeface="Merriweather"/>
                <a:sym typeface="Merriweather"/>
              </a:rPr>
              <a:t>Qutub</a:t>
            </a:r>
            <a:r>
              <a:rPr lang="en-US" sz="8900" dirty="0">
                <a:solidFill>
                  <a:schemeClr val="dk1"/>
                </a:solidFill>
                <a:highlight>
                  <a:schemeClr val="lt1"/>
                </a:highlight>
                <a:latin typeface="Merriweather"/>
                <a:ea typeface="Merriweather"/>
                <a:cs typeface="Merriweather"/>
                <a:sym typeface="Merriweather"/>
              </a:rPr>
              <a:t>, A. Al-</a:t>
            </a:r>
            <a:r>
              <a:rPr lang="en-US" sz="8900" dirty="0" err="1">
                <a:solidFill>
                  <a:schemeClr val="dk1"/>
                </a:solidFill>
                <a:highlight>
                  <a:schemeClr val="lt1"/>
                </a:highlight>
                <a:latin typeface="Merriweather"/>
                <a:ea typeface="Merriweather"/>
                <a:cs typeface="Merriweather"/>
                <a:sym typeface="Merriweather"/>
              </a:rPr>
              <a:t>Mehmadi</a:t>
            </a:r>
            <a:r>
              <a:rPr lang="en-US" sz="8900" dirty="0">
                <a:solidFill>
                  <a:schemeClr val="dk1"/>
                </a:solidFill>
                <a:highlight>
                  <a:schemeClr val="lt1"/>
                </a:highlight>
                <a:latin typeface="Merriweather"/>
                <a:ea typeface="Merriweather"/>
                <a:cs typeface="Merriweather"/>
                <a:sym typeface="Merriweather"/>
              </a:rPr>
              <a:t>, M. Al-</a:t>
            </a:r>
            <a:r>
              <a:rPr lang="en-US" sz="8900" dirty="0" err="1">
                <a:solidFill>
                  <a:schemeClr val="dk1"/>
                </a:solidFill>
                <a:highlight>
                  <a:schemeClr val="lt1"/>
                </a:highlight>
                <a:latin typeface="Merriweather"/>
                <a:ea typeface="Merriweather"/>
                <a:cs typeface="Merriweather"/>
                <a:sym typeface="Merriweather"/>
              </a:rPr>
              <a:t>Hssan</a:t>
            </a:r>
            <a:r>
              <a:rPr lang="en-US" sz="8900" dirty="0">
                <a:solidFill>
                  <a:schemeClr val="dk1"/>
                </a:solidFill>
                <a:highlight>
                  <a:schemeClr val="lt1"/>
                </a:highlight>
                <a:latin typeface="Merriweather"/>
                <a:ea typeface="Merriweather"/>
                <a:cs typeface="Merriweather"/>
                <a:sym typeface="Merriweather"/>
              </a:rPr>
              <a:t>, R. </a:t>
            </a:r>
            <a:r>
              <a:rPr lang="en-US" sz="8900" dirty="0" err="1">
                <a:solidFill>
                  <a:schemeClr val="dk1"/>
                </a:solidFill>
                <a:highlight>
                  <a:schemeClr val="lt1"/>
                </a:highlight>
                <a:latin typeface="Merriweather"/>
                <a:ea typeface="Merriweather"/>
                <a:cs typeface="Merriweather"/>
                <a:sym typeface="Merriweather"/>
              </a:rPr>
              <a:t>Aljohani</a:t>
            </a:r>
            <a:r>
              <a:rPr lang="en-US" sz="8900" dirty="0">
                <a:solidFill>
                  <a:schemeClr val="dk1"/>
                </a:solidFill>
                <a:highlight>
                  <a:schemeClr val="lt1"/>
                </a:highlight>
                <a:latin typeface="Merriweather"/>
                <a:ea typeface="Merriweather"/>
                <a:cs typeface="Merriweather"/>
                <a:sym typeface="Merriweather"/>
              </a:rPr>
              <a:t>, and H.S. </a:t>
            </a:r>
            <a:r>
              <a:rPr lang="en-US" sz="8900" dirty="0" err="1">
                <a:solidFill>
                  <a:schemeClr val="dk1"/>
                </a:solidFill>
                <a:highlight>
                  <a:schemeClr val="lt1"/>
                </a:highlight>
                <a:latin typeface="Merriweather"/>
                <a:ea typeface="Merriweather"/>
                <a:cs typeface="Merriweather"/>
                <a:sym typeface="Merriweather"/>
              </a:rPr>
              <a:t>Alghamdi</a:t>
            </a:r>
            <a:r>
              <a:rPr lang="en-US" sz="8900" dirty="0">
                <a:solidFill>
                  <a:schemeClr val="dk1"/>
                </a:solidFill>
                <a:highlight>
                  <a:schemeClr val="lt1"/>
                </a:highlight>
                <a:latin typeface="Merriweather"/>
                <a:ea typeface="Merriweather"/>
                <a:cs typeface="Merriweather"/>
                <a:sym typeface="Merriweather"/>
              </a:rPr>
              <a:t>, “Prediction of Employee Attrition Using Machine Learning and Ensemble Methods,” Int. J. Mach. Learn. </a:t>
            </a:r>
            <a:r>
              <a:rPr lang="en-US" sz="8900" dirty="0" err="1">
                <a:solidFill>
                  <a:schemeClr val="dk1"/>
                </a:solidFill>
                <a:highlight>
                  <a:schemeClr val="lt1"/>
                </a:highlight>
                <a:latin typeface="Merriweather"/>
                <a:ea typeface="Merriweather"/>
                <a:cs typeface="Merriweather"/>
                <a:sym typeface="Merriweather"/>
              </a:rPr>
              <a:t>Comput</a:t>
            </a:r>
            <a:r>
              <a:rPr lang="en-US" sz="8900" dirty="0">
                <a:solidFill>
                  <a:schemeClr val="dk1"/>
                </a:solidFill>
                <a:highlight>
                  <a:schemeClr val="lt1"/>
                </a:highlight>
                <a:latin typeface="Merriweather"/>
                <a:ea typeface="Merriweather"/>
                <a:cs typeface="Merriweather"/>
                <a:sym typeface="Merriweather"/>
              </a:rPr>
              <a:t>., vol. 11, no. 2, pp. 110–114, 2021, doi:10.18178/ijmlc.2021.11.2.1022.</a:t>
            </a:r>
            <a:endParaRPr sz="8900" dirty="0">
              <a:solidFill>
                <a:schemeClr val="dk1"/>
              </a:solidFill>
              <a:highlight>
                <a:schemeClr val="lt1"/>
              </a:highlight>
              <a:latin typeface="Merriweather"/>
              <a:ea typeface="Merriweather"/>
              <a:cs typeface="Merriweather"/>
              <a:sym typeface="Merriweather"/>
            </a:endParaRPr>
          </a:p>
          <a:p>
            <a:pPr marL="0" lvl="0" indent="0" algn="l" rtl="0">
              <a:lnSpc>
                <a:spcPct val="150000"/>
              </a:lnSpc>
              <a:spcBef>
                <a:spcPts val="0"/>
              </a:spcBef>
              <a:spcAft>
                <a:spcPts val="0"/>
              </a:spcAft>
              <a:buClr>
                <a:schemeClr val="dk1"/>
              </a:buClr>
              <a:buSzPts val="275"/>
              <a:buFont typeface="Arial"/>
              <a:buNone/>
            </a:pPr>
            <a:endParaRPr sz="8900" dirty="0">
              <a:solidFill>
                <a:schemeClr val="dk1"/>
              </a:solidFill>
              <a:highlight>
                <a:schemeClr val="lt1"/>
              </a:highlight>
              <a:latin typeface="Merriweather"/>
              <a:ea typeface="Merriweather"/>
              <a:cs typeface="Merriweather"/>
              <a:sym typeface="Merriweather"/>
            </a:endParaRPr>
          </a:p>
          <a:p>
            <a:pPr marL="0" marR="0" lvl="0" indent="0" algn="l" rtl="0">
              <a:lnSpc>
                <a:spcPct val="150000"/>
              </a:lnSpc>
              <a:spcBef>
                <a:spcPts val="0"/>
              </a:spcBef>
              <a:spcAft>
                <a:spcPts val="0"/>
              </a:spcAft>
              <a:buClr>
                <a:schemeClr val="dk1"/>
              </a:buClr>
              <a:buSzPts val="275"/>
              <a:buFont typeface="Arial"/>
              <a:buNone/>
            </a:pP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75"/>
        <p:cNvGrpSpPr/>
        <p:nvPr/>
      </p:nvGrpSpPr>
      <p:grpSpPr>
        <a:xfrm>
          <a:off x="0" y="0"/>
          <a:ext cx="0" cy="0"/>
          <a:chOff x="0" y="0"/>
          <a:chExt cx="0" cy="0"/>
        </a:xfrm>
      </p:grpSpPr>
      <p:pic>
        <p:nvPicPr>
          <p:cNvPr id="76" name="Google Shape;76;p12"/>
          <p:cNvPicPr preferRelativeResize="0"/>
          <p:nvPr/>
        </p:nvPicPr>
        <p:blipFill rotWithShape="1">
          <a:blip r:embed="rId3">
            <a:alphaModFix/>
          </a:blip>
          <a:srcRect/>
          <a:stretch/>
        </p:blipFill>
        <p:spPr>
          <a:xfrm>
            <a:off x="0" y="116401"/>
            <a:ext cx="5977549" cy="10170597"/>
          </a:xfrm>
          <a:prstGeom prst="rect">
            <a:avLst/>
          </a:prstGeom>
          <a:noFill/>
          <a:ln>
            <a:noFill/>
          </a:ln>
        </p:spPr>
      </p:pic>
      <p:sp>
        <p:nvSpPr>
          <p:cNvPr id="77" name="Google Shape;77;p12"/>
          <p:cNvSpPr txBox="1">
            <a:spLocks noGrp="1"/>
          </p:cNvSpPr>
          <p:nvPr>
            <p:ph type="title"/>
          </p:nvPr>
        </p:nvSpPr>
        <p:spPr>
          <a:xfrm>
            <a:off x="8878000" y="1126100"/>
            <a:ext cx="8648700" cy="1591800"/>
          </a:xfrm>
          <a:prstGeom prst="rect">
            <a:avLst/>
          </a:prstGeom>
          <a:solidFill>
            <a:srgbClr val="000000"/>
          </a:solidFill>
          <a:ln>
            <a:noFill/>
          </a:ln>
        </p:spPr>
        <p:txBody>
          <a:bodyPr spcFirstLastPara="1" wrap="square" lIns="0" tIns="422275" rIns="0" bIns="0" anchor="t" anchorCtr="0">
            <a:normAutofit/>
          </a:bodyPr>
          <a:lstStyle/>
          <a:p>
            <a:pPr marL="246379" lvl="0" indent="0" algn="ctr" rtl="0">
              <a:lnSpc>
                <a:spcPct val="100000"/>
              </a:lnSpc>
              <a:spcBef>
                <a:spcPts val="0"/>
              </a:spcBef>
              <a:spcAft>
                <a:spcPts val="0"/>
              </a:spcAft>
              <a:buNone/>
            </a:pPr>
            <a:r>
              <a:rPr lang="en-US" sz="4350">
                <a:solidFill>
                  <a:srgbClr val="FFFFFF"/>
                </a:solidFill>
                <a:latin typeface="Cambria"/>
                <a:ea typeface="Cambria"/>
                <a:cs typeface="Cambria"/>
                <a:sym typeface="Cambria"/>
              </a:rPr>
              <a:t>OBJECTIVE</a:t>
            </a:r>
            <a:endParaRPr sz="4350">
              <a:latin typeface="Cambria"/>
              <a:ea typeface="Cambria"/>
              <a:cs typeface="Cambria"/>
              <a:sym typeface="Cambria"/>
            </a:endParaRPr>
          </a:p>
        </p:txBody>
      </p:sp>
      <p:sp>
        <p:nvSpPr>
          <p:cNvPr id="78" name="Google Shape;78;p12"/>
          <p:cNvSpPr txBox="1"/>
          <p:nvPr/>
        </p:nvSpPr>
        <p:spPr>
          <a:xfrm>
            <a:off x="9367890" y="3532131"/>
            <a:ext cx="7668900" cy="4820700"/>
          </a:xfrm>
          <a:prstGeom prst="rect">
            <a:avLst/>
          </a:prstGeom>
          <a:noFill/>
          <a:ln>
            <a:noFill/>
          </a:ln>
        </p:spPr>
        <p:txBody>
          <a:bodyPr spcFirstLastPara="1" wrap="square" lIns="0" tIns="10775" rIns="0" bIns="0" anchor="t" anchorCtr="0">
            <a:spAutoFit/>
          </a:bodyPr>
          <a:lstStyle/>
          <a:p>
            <a:pPr marL="12065" marR="5080" lvl="0" indent="-635" algn="just" rtl="0">
              <a:lnSpc>
                <a:spcPct val="117700"/>
              </a:lnSpc>
              <a:spcBef>
                <a:spcPts val="0"/>
              </a:spcBef>
              <a:spcAft>
                <a:spcPts val="0"/>
              </a:spcAft>
              <a:buNone/>
            </a:pPr>
            <a:r>
              <a:rPr lang="en-US" sz="3000">
                <a:solidFill>
                  <a:schemeClr val="dk1"/>
                </a:solidFill>
                <a:latin typeface="Cambria"/>
                <a:ea typeface="Cambria"/>
                <a:cs typeface="Cambria"/>
                <a:sym typeface="Cambria"/>
              </a:rPr>
              <a:t>Employee attrition is the rate at which employees leave a company. The goal of this analysis is to model employee attrition and determine the most dominant contributing factors that govern this turnover. Through this kind of analysis, we can understand how many employees are likely to leave, while also determining which employees are at the highest risk and for what reasons.</a:t>
            </a:r>
            <a:endParaRPr sz="3000">
              <a:solidFill>
                <a:schemeClr val="dk1"/>
              </a:solidFill>
              <a:latin typeface="Cambria"/>
              <a:ea typeface="Cambria"/>
              <a:cs typeface="Cambria"/>
              <a:sym typeface="Cambria"/>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51"/>
          <p:cNvSpPr txBox="1">
            <a:spLocks noGrp="1"/>
          </p:cNvSpPr>
          <p:nvPr>
            <p:ph type="title"/>
          </p:nvPr>
        </p:nvSpPr>
        <p:spPr>
          <a:xfrm>
            <a:off x="307413" y="289307"/>
            <a:ext cx="17685900" cy="1146900"/>
          </a:xfrm>
          <a:prstGeom prst="rect">
            <a:avLst/>
          </a:prstGeom>
          <a:solidFill>
            <a:schemeClr val="dk1"/>
          </a:solidFill>
          <a:ln>
            <a:noFill/>
          </a:ln>
        </p:spPr>
        <p:txBody>
          <a:bodyPr spcFirstLastPara="1" wrap="square" lIns="183000" tIns="183000" rIns="183000" bIns="183000" anchor="t" anchorCtr="0">
            <a:normAutofit/>
          </a:bodyPr>
          <a:lstStyle/>
          <a:p>
            <a:pPr marL="0" lvl="0" indent="0" algn="ctr" rtl="0">
              <a:lnSpc>
                <a:spcPct val="100000"/>
              </a:lnSpc>
              <a:spcBef>
                <a:spcPts val="0"/>
              </a:spcBef>
              <a:spcAft>
                <a:spcPts val="0"/>
              </a:spcAft>
              <a:buSzPts val="6200"/>
              <a:buNone/>
            </a:pPr>
            <a:r>
              <a:rPr lang="en-US">
                <a:solidFill>
                  <a:schemeClr val="lt1"/>
                </a:solidFill>
                <a:latin typeface="Merriweather"/>
                <a:ea typeface="Merriweather"/>
                <a:cs typeface="Merriweather"/>
                <a:sym typeface="Merriweather"/>
              </a:rPr>
              <a:t>References - Research Papers </a:t>
            </a:r>
            <a:endParaRPr>
              <a:solidFill>
                <a:schemeClr val="lt1"/>
              </a:solidFill>
            </a:endParaRPr>
          </a:p>
        </p:txBody>
      </p:sp>
      <p:sp>
        <p:nvSpPr>
          <p:cNvPr id="355" name="Google Shape;355;p51"/>
          <p:cNvSpPr txBox="1"/>
          <p:nvPr/>
        </p:nvSpPr>
        <p:spPr>
          <a:xfrm>
            <a:off x="303811" y="9271082"/>
            <a:ext cx="17685900" cy="646800"/>
          </a:xfrm>
          <a:prstGeom prst="rect">
            <a:avLst/>
          </a:prstGeom>
          <a:noFill/>
          <a:ln w="19050" cap="flat" cmpd="sng">
            <a:solidFill>
              <a:srgbClr val="000000"/>
            </a:solidFill>
            <a:prstDash val="solid"/>
            <a:round/>
            <a:headEnd type="none" w="sm" len="sm"/>
            <a:tailEnd type="none" w="sm" len="sm"/>
          </a:ln>
        </p:spPr>
        <p:txBody>
          <a:bodyPr spcFirstLastPara="1" wrap="square" lIns="183000" tIns="183000" rIns="183000" bIns="1830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Calibri"/>
                <a:ea typeface="Calibri"/>
                <a:cs typeface="Calibri"/>
                <a:sym typeface="Calibri"/>
              </a:rPr>
              <a:t>School of Computer Engineering and Technology, MITWPU</a:t>
            </a:r>
            <a:endParaRPr sz="1800" b="0" i="0" u="none" strike="noStrike" cap="none">
              <a:solidFill>
                <a:srgbClr val="000000"/>
              </a:solidFill>
              <a:latin typeface="Calibri"/>
              <a:ea typeface="Calibri"/>
              <a:cs typeface="Calibri"/>
              <a:sym typeface="Calibri"/>
            </a:endParaRPr>
          </a:p>
        </p:txBody>
      </p:sp>
      <p:sp>
        <p:nvSpPr>
          <p:cNvPr id="356" name="Google Shape;356;p51"/>
          <p:cNvSpPr txBox="1"/>
          <p:nvPr/>
        </p:nvSpPr>
        <p:spPr>
          <a:xfrm>
            <a:off x="360250" y="1982444"/>
            <a:ext cx="17592900" cy="1724100"/>
          </a:xfrm>
          <a:prstGeom prst="rect">
            <a:avLst/>
          </a:prstGeom>
          <a:noFill/>
          <a:ln>
            <a:noFill/>
          </a:ln>
        </p:spPr>
        <p:txBody>
          <a:bodyPr spcFirstLastPara="1" wrap="square" lIns="183000" tIns="183000" rIns="183000" bIns="183000" anchor="t" anchorCtr="0">
            <a:spAutoFit/>
          </a:bodyPr>
          <a:lstStyle/>
          <a:p>
            <a:pPr marL="0" marR="0" lvl="0" indent="0" algn="l" rtl="0">
              <a:lnSpc>
                <a:spcPct val="150000"/>
              </a:lnSpc>
              <a:spcBef>
                <a:spcPts val="0"/>
              </a:spcBef>
              <a:spcAft>
                <a:spcPts val="0"/>
              </a:spcAft>
              <a:buClr>
                <a:srgbClr val="000000"/>
              </a:buClr>
              <a:buSzPts val="8800"/>
              <a:buFont typeface="Arial"/>
              <a:buNone/>
            </a:pPr>
            <a:endParaRPr sz="8800" b="0" i="0" u="none" strike="noStrike" cap="none">
              <a:solidFill>
                <a:schemeClr val="dk1"/>
              </a:solidFill>
              <a:highlight>
                <a:srgbClr val="FFFFFF"/>
              </a:highlight>
              <a:latin typeface="Merriweather"/>
              <a:ea typeface="Merriweather"/>
              <a:cs typeface="Merriweather"/>
              <a:sym typeface="Merriweather"/>
            </a:endParaRPr>
          </a:p>
        </p:txBody>
      </p:sp>
      <p:sp>
        <p:nvSpPr>
          <p:cNvPr id="357" name="Google Shape;357;p51"/>
          <p:cNvSpPr txBox="1"/>
          <p:nvPr/>
        </p:nvSpPr>
        <p:spPr>
          <a:xfrm>
            <a:off x="288951" y="1730033"/>
            <a:ext cx="17685900" cy="7204200"/>
          </a:xfrm>
          <a:prstGeom prst="rect">
            <a:avLst/>
          </a:prstGeom>
          <a:noFill/>
          <a:ln w="19050" cap="flat" cmpd="sng">
            <a:solidFill>
              <a:srgbClr val="000000"/>
            </a:solidFill>
            <a:prstDash val="solid"/>
            <a:round/>
            <a:headEnd type="none" w="sm" len="sm"/>
            <a:tailEnd type="none" w="sm" len="sm"/>
          </a:ln>
        </p:spPr>
        <p:txBody>
          <a:bodyPr spcFirstLastPara="1" wrap="square" lIns="183000" tIns="183000" rIns="183000" bIns="183000" anchor="t" anchorCtr="0">
            <a:normAutofit/>
          </a:bodyPr>
          <a:lstStyle/>
          <a:p>
            <a:pPr marL="0" lvl="0" indent="0" algn="l" rtl="0">
              <a:lnSpc>
                <a:spcPct val="150000"/>
              </a:lnSpc>
              <a:spcBef>
                <a:spcPts val="0"/>
              </a:spcBef>
              <a:spcAft>
                <a:spcPts val="0"/>
              </a:spcAft>
              <a:buClr>
                <a:schemeClr val="dk1"/>
              </a:buClr>
              <a:buSzPts val="275"/>
              <a:buFont typeface="Arial"/>
              <a:buNone/>
            </a:pPr>
            <a:r>
              <a:rPr lang="en-US" sz="2400" dirty="0">
                <a:solidFill>
                  <a:schemeClr val="dk1"/>
                </a:solidFill>
                <a:highlight>
                  <a:schemeClr val="lt1"/>
                </a:highlight>
                <a:latin typeface="Merriweather"/>
                <a:ea typeface="Merriweather"/>
                <a:cs typeface="Merriweather"/>
                <a:sym typeface="Merriweather"/>
              </a:rPr>
              <a:t>- 14] N. </a:t>
            </a:r>
            <a:r>
              <a:rPr lang="en-US" sz="2400" dirty="0" err="1">
                <a:solidFill>
                  <a:schemeClr val="dk1"/>
                </a:solidFill>
                <a:highlight>
                  <a:schemeClr val="lt1"/>
                </a:highlight>
                <a:latin typeface="Merriweather"/>
                <a:ea typeface="Merriweather"/>
                <a:cs typeface="Merriweather"/>
                <a:sym typeface="Merriweather"/>
              </a:rPr>
              <a:t>Mansor</a:t>
            </a:r>
            <a:r>
              <a:rPr lang="en-US" sz="2400" dirty="0">
                <a:solidFill>
                  <a:schemeClr val="dk1"/>
                </a:solidFill>
                <a:highlight>
                  <a:schemeClr val="lt1"/>
                </a:highlight>
                <a:latin typeface="Merriweather"/>
                <a:ea typeface="Merriweather"/>
                <a:cs typeface="Merriweather"/>
                <a:sym typeface="Merriweather"/>
              </a:rPr>
              <a:t>, N. S. </a:t>
            </a:r>
            <a:r>
              <a:rPr lang="en-US" sz="2400" dirty="0" err="1">
                <a:solidFill>
                  <a:schemeClr val="dk1"/>
                </a:solidFill>
                <a:highlight>
                  <a:schemeClr val="lt1"/>
                </a:highlight>
                <a:latin typeface="Merriweather"/>
                <a:ea typeface="Merriweather"/>
                <a:cs typeface="Merriweather"/>
                <a:sym typeface="Merriweather"/>
              </a:rPr>
              <a:t>Sani</a:t>
            </a:r>
            <a:r>
              <a:rPr lang="en-US" sz="2400" dirty="0">
                <a:solidFill>
                  <a:schemeClr val="dk1"/>
                </a:solidFill>
                <a:highlight>
                  <a:schemeClr val="lt1"/>
                </a:highlight>
                <a:latin typeface="Merriweather"/>
                <a:ea typeface="Merriweather"/>
                <a:cs typeface="Merriweather"/>
                <a:sym typeface="Merriweather"/>
              </a:rPr>
              <a:t>, and M. </a:t>
            </a:r>
            <a:r>
              <a:rPr lang="en-US" sz="2400" dirty="0" err="1">
                <a:solidFill>
                  <a:schemeClr val="dk1"/>
                </a:solidFill>
                <a:highlight>
                  <a:schemeClr val="lt1"/>
                </a:highlight>
                <a:latin typeface="Merriweather"/>
                <a:ea typeface="Merriweather"/>
                <a:cs typeface="Merriweather"/>
                <a:sym typeface="Merriweather"/>
              </a:rPr>
              <a:t>Aliff</a:t>
            </a:r>
            <a:r>
              <a:rPr lang="en-US" sz="2400" dirty="0">
                <a:solidFill>
                  <a:schemeClr val="dk1"/>
                </a:solidFill>
                <a:highlight>
                  <a:schemeClr val="lt1"/>
                </a:highlight>
                <a:latin typeface="Merriweather"/>
                <a:ea typeface="Merriweather"/>
                <a:cs typeface="Merriweather"/>
                <a:sym typeface="Merriweather"/>
              </a:rPr>
              <a:t>, “Machine Learning for Predicting Employee Attrition,” Int. J. Adv. </a:t>
            </a:r>
            <a:r>
              <a:rPr lang="en-US" sz="2400" dirty="0" err="1">
                <a:solidFill>
                  <a:schemeClr val="dk1"/>
                </a:solidFill>
                <a:highlight>
                  <a:schemeClr val="lt1"/>
                </a:highlight>
                <a:latin typeface="Merriweather"/>
                <a:ea typeface="Merriweather"/>
                <a:cs typeface="Merriweather"/>
                <a:sym typeface="Merriweather"/>
              </a:rPr>
              <a:t>Comput</a:t>
            </a:r>
            <a:r>
              <a:rPr lang="en-US" sz="2400" dirty="0">
                <a:solidFill>
                  <a:schemeClr val="dk1"/>
                </a:solidFill>
                <a:highlight>
                  <a:schemeClr val="lt1"/>
                </a:highlight>
                <a:latin typeface="Merriweather"/>
                <a:ea typeface="Merriweather"/>
                <a:cs typeface="Merriweather"/>
                <a:sym typeface="Merriweather"/>
              </a:rPr>
              <a:t>. Sci. Appl., vol. 12, no. 11, pp. 435–445, 2021, </a:t>
            </a:r>
            <a:r>
              <a:rPr lang="en-US" sz="2400" dirty="0" err="1">
                <a:solidFill>
                  <a:schemeClr val="dk1"/>
                </a:solidFill>
                <a:highlight>
                  <a:schemeClr val="lt1"/>
                </a:highlight>
                <a:latin typeface="Merriweather"/>
                <a:ea typeface="Merriweather"/>
                <a:cs typeface="Merriweather"/>
                <a:sym typeface="Merriweather"/>
              </a:rPr>
              <a:t>doi</a:t>
            </a:r>
            <a:r>
              <a:rPr lang="en-US" sz="2400" dirty="0">
                <a:solidFill>
                  <a:schemeClr val="dk1"/>
                </a:solidFill>
                <a:highlight>
                  <a:schemeClr val="lt1"/>
                </a:highlight>
                <a:latin typeface="Merriweather"/>
                <a:ea typeface="Merriweather"/>
                <a:cs typeface="Merriweather"/>
                <a:sym typeface="Merriweather"/>
              </a:rPr>
              <a:t>: 10.14569/IJACSA.2021.0121149.</a:t>
            </a:r>
            <a:endParaRPr sz="2400" dirty="0">
              <a:solidFill>
                <a:schemeClr val="dk1"/>
              </a:solidFill>
              <a:highlight>
                <a:schemeClr val="lt1"/>
              </a:highlight>
              <a:latin typeface="Merriweather"/>
              <a:ea typeface="Merriweather"/>
              <a:cs typeface="Merriweather"/>
              <a:sym typeface="Merriweather"/>
            </a:endParaRPr>
          </a:p>
          <a:p>
            <a:pPr marL="152400" marR="152400" lvl="0" indent="0" algn="l" rtl="0">
              <a:lnSpc>
                <a:spcPct val="145000"/>
              </a:lnSpc>
              <a:spcBef>
                <a:spcPts val="0"/>
              </a:spcBef>
              <a:spcAft>
                <a:spcPts val="0"/>
              </a:spcAft>
              <a:buClr>
                <a:schemeClr val="dk1"/>
              </a:buClr>
              <a:buSzPts val="275"/>
              <a:buFont typeface="Arial"/>
              <a:buNone/>
            </a:pPr>
            <a:r>
              <a:rPr lang="en-US" sz="2400" dirty="0">
                <a:solidFill>
                  <a:schemeClr val="dk1"/>
                </a:solidFill>
                <a:highlight>
                  <a:schemeClr val="lt1"/>
                </a:highlight>
                <a:latin typeface="Merriweather"/>
                <a:ea typeface="Merriweather"/>
                <a:cs typeface="Merriweather"/>
                <a:sym typeface="Merriweather"/>
              </a:rPr>
              <a:t>- 15] D. </a:t>
            </a:r>
            <a:r>
              <a:rPr lang="en-US" sz="2400" dirty="0" err="1">
                <a:solidFill>
                  <a:schemeClr val="dk1"/>
                </a:solidFill>
                <a:highlight>
                  <a:schemeClr val="lt1"/>
                </a:highlight>
                <a:latin typeface="Merriweather"/>
                <a:ea typeface="Merriweather"/>
                <a:cs typeface="Merriweather"/>
                <a:sym typeface="Merriweather"/>
              </a:rPr>
              <a:t>Saisanthiya</a:t>
            </a:r>
            <a:r>
              <a:rPr lang="en-US" sz="2400" dirty="0">
                <a:solidFill>
                  <a:schemeClr val="dk1"/>
                </a:solidFill>
                <a:highlight>
                  <a:schemeClr val="lt1"/>
                </a:highlight>
                <a:latin typeface="Merriweather"/>
                <a:ea typeface="Merriweather"/>
                <a:cs typeface="Merriweather"/>
                <a:sym typeface="Merriweather"/>
              </a:rPr>
              <a:t>, V. M. </a:t>
            </a:r>
            <a:r>
              <a:rPr lang="en-US" sz="2400" dirty="0" err="1">
                <a:solidFill>
                  <a:schemeClr val="dk1"/>
                </a:solidFill>
                <a:highlight>
                  <a:schemeClr val="lt1"/>
                </a:highlight>
                <a:latin typeface="Merriweather"/>
                <a:ea typeface="Merriweather"/>
                <a:cs typeface="Merriweather"/>
                <a:sym typeface="Merriweather"/>
              </a:rPr>
              <a:t>Gayathri</a:t>
            </a:r>
            <a:r>
              <a:rPr lang="en-US" sz="2400" dirty="0">
                <a:solidFill>
                  <a:schemeClr val="dk1"/>
                </a:solidFill>
                <a:highlight>
                  <a:schemeClr val="lt1"/>
                </a:highlight>
                <a:latin typeface="Merriweather"/>
                <a:ea typeface="Merriweather"/>
                <a:cs typeface="Merriweather"/>
                <a:sym typeface="Merriweather"/>
              </a:rPr>
              <a:t>, and P. </a:t>
            </a:r>
            <a:r>
              <a:rPr lang="en-US" sz="2400" dirty="0" err="1">
                <a:solidFill>
                  <a:schemeClr val="dk1"/>
                </a:solidFill>
                <a:highlight>
                  <a:schemeClr val="lt1"/>
                </a:highlight>
                <a:latin typeface="Merriweather"/>
                <a:ea typeface="Merriweather"/>
                <a:cs typeface="Merriweather"/>
                <a:sym typeface="Merriweather"/>
              </a:rPr>
              <a:t>Supraja</a:t>
            </a:r>
            <a:r>
              <a:rPr lang="en-US" sz="2400" dirty="0">
                <a:solidFill>
                  <a:schemeClr val="dk1"/>
                </a:solidFill>
                <a:highlight>
                  <a:schemeClr val="lt1"/>
                </a:highlight>
                <a:latin typeface="Merriweather"/>
                <a:ea typeface="Merriweather"/>
                <a:cs typeface="Merriweather"/>
                <a:sym typeface="Merriweather"/>
              </a:rPr>
              <a:t>, “Employee Attrition Prediction Using Machine Learning and Sentiment Analysis,” Int. J. Adv. Trends </a:t>
            </a:r>
            <a:r>
              <a:rPr lang="en-US" sz="2400" dirty="0" err="1">
                <a:solidFill>
                  <a:schemeClr val="dk1"/>
                </a:solidFill>
                <a:highlight>
                  <a:schemeClr val="lt1"/>
                </a:highlight>
                <a:latin typeface="Merriweather"/>
                <a:ea typeface="Merriweather"/>
                <a:cs typeface="Merriweather"/>
                <a:sym typeface="Merriweather"/>
              </a:rPr>
              <a:t>Comput</a:t>
            </a:r>
            <a:r>
              <a:rPr lang="en-US" sz="2400" dirty="0">
                <a:solidFill>
                  <a:schemeClr val="dk1"/>
                </a:solidFill>
                <a:highlight>
                  <a:schemeClr val="lt1"/>
                </a:highlight>
                <a:latin typeface="Merriweather"/>
                <a:ea typeface="Merriweather"/>
                <a:cs typeface="Merriweather"/>
                <a:sym typeface="Merriweather"/>
              </a:rPr>
              <a:t>. Sci. Eng., vol. 9, no. 5, pp. 7550–7557, 2020, </a:t>
            </a:r>
            <a:r>
              <a:rPr lang="en-US" sz="2400" dirty="0" err="1">
                <a:solidFill>
                  <a:schemeClr val="dk1"/>
                </a:solidFill>
                <a:highlight>
                  <a:schemeClr val="lt1"/>
                </a:highlight>
                <a:latin typeface="Merriweather"/>
                <a:ea typeface="Merriweather"/>
                <a:cs typeface="Merriweather"/>
                <a:sym typeface="Merriweather"/>
              </a:rPr>
              <a:t>doi</a:t>
            </a:r>
            <a:r>
              <a:rPr lang="en-US" sz="2400" dirty="0">
                <a:solidFill>
                  <a:schemeClr val="dk1"/>
                </a:solidFill>
                <a:highlight>
                  <a:schemeClr val="lt1"/>
                </a:highlight>
                <a:latin typeface="Merriweather"/>
                <a:ea typeface="Merriweather"/>
                <a:cs typeface="Merriweather"/>
                <a:sym typeface="Merriweather"/>
              </a:rPr>
              <a:t>: 10.30534/</a:t>
            </a:r>
            <a:r>
              <a:rPr lang="en-US" sz="2400" dirty="0" err="1">
                <a:solidFill>
                  <a:schemeClr val="dk1"/>
                </a:solidFill>
                <a:highlight>
                  <a:schemeClr val="lt1"/>
                </a:highlight>
                <a:latin typeface="Merriweather"/>
                <a:ea typeface="Merriweather"/>
                <a:cs typeface="Merriweather"/>
                <a:sym typeface="Merriweather"/>
              </a:rPr>
              <a:t>ijatcse</a:t>
            </a:r>
            <a:r>
              <a:rPr lang="en-US" sz="2400" dirty="0">
                <a:solidFill>
                  <a:schemeClr val="dk1"/>
                </a:solidFill>
                <a:highlight>
                  <a:schemeClr val="lt1"/>
                </a:highlight>
                <a:latin typeface="Merriweather"/>
                <a:ea typeface="Merriweather"/>
                <a:cs typeface="Merriweather"/>
                <a:sym typeface="Merriweather"/>
              </a:rPr>
              <a:t>/2020/91952020.</a:t>
            </a:r>
            <a:endParaRPr sz="2400" dirty="0">
              <a:solidFill>
                <a:schemeClr val="dk1"/>
              </a:solidFill>
              <a:highlight>
                <a:schemeClr val="lt1"/>
              </a:highlight>
              <a:latin typeface="Merriweather"/>
              <a:ea typeface="Merriweather"/>
              <a:cs typeface="Merriweather"/>
              <a:sym typeface="Merriweather"/>
            </a:endParaRPr>
          </a:p>
          <a:p>
            <a:pPr marL="0" lvl="0" indent="0" algn="l" rtl="0">
              <a:lnSpc>
                <a:spcPct val="150000"/>
              </a:lnSpc>
              <a:spcBef>
                <a:spcPts val="0"/>
              </a:spcBef>
              <a:spcAft>
                <a:spcPts val="0"/>
              </a:spcAft>
              <a:buClr>
                <a:schemeClr val="dk1"/>
              </a:buClr>
              <a:buSzPts val="275"/>
              <a:buFont typeface="Arial"/>
              <a:buNone/>
            </a:pPr>
            <a:endParaRPr sz="8900" dirty="0">
              <a:solidFill>
                <a:schemeClr val="dk1"/>
              </a:solidFill>
              <a:highlight>
                <a:schemeClr val="lt1"/>
              </a:highlight>
              <a:latin typeface="Merriweather"/>
              <a:ea typeface="Merriweather"/>
              <a:cs typeface="Merriweather"/>
              <a:sym typeface="Merriweather"/>
            </a:endParaRPr>
          </a:p>
          <a:p>
            <a:pPr marL="0" marR="0" lvl="0" indent="0" algn="l" rtl="0">
              <a:lnSpc>
                <a:spcPct val="150000"/>
              </a:lnSpc>
              <a:spcBef>
                <a:spcPts val="0"/>
              </a:spcBef>
              <a:spcAft>
                <a:spcPts val="0"/>
              </a:spcAft>
              <a:buClr>
                <a:schemeClr val="dk1"/>
              </a:buClr>
              <a:buSzPts val="275"/>
              <a:buFont typeface="Arial"/>
              <a:buNone/>
            </a:pP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900"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a:p>
            <a:pPr marL="0" marR="0" lvl="0" indent="0" algn="l" rtl="0">
              <a:lnSpc>
                <a:spcPct val="150000"/>
              </a:lnSpc>
              <a:spcBef>
                <a:spcPts val="0"/>
              </a:spcBef>
              <a:spcAft>
                <a:spcPts val="0"/>
              </a:spcAft>
              <a:buClr>
                <a:srgbClr val="000000"/>
              </a:buClr>
              <a:buSzPct val="100000"/>
              <a:buFont typeface="Arial"/>
              <a:buNone/>
            </a:pPr>
            <a:endParaRPr sz="8800" b="0" i="0" u="none" strike="noStrike" cap="none" dirty="0">
              <a:solidFill>
                <a:schemeClr val="dk1"/>
              </a:solidFill>
              <a:highlight>
                <a:srgbClr val="FFFFFF"/>
              </a:highlight>
              <a:latin typeface="Merriweather"/>
              <a:ea typeface="Merriweather"/>
              <a:cs typeface="Merriweather"/>
              <a:sym typeface="Merriweathe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Shape 361"/>
        <p:cNvGrpSpPr/>
        <p:nvPr/>
      </p:nvGrpSpPr>
      <p:grpSpPr>
        <a:xfrm>
          <a:off x="0" y="0"/>
          <a:ext cx="0" cy="0"/>
          <a:chOff x="0" y="0"/>
          <a:chExt cx="0" cy="0"/>
        </a:xfrm>
      </p:grpSpPr>
      <p:sp>
        <p:nvSpPr>
          <p:cNvPr id="362" name="Google Shape;362;p52"/>
          <p:cNvSpPr/>
          <p:nvPr/>
        </p:nvSpPr>
        <p:spPr>
          <a:xfrm>
            <a:off x="0" y="0"/>
            <a:ext cx="18288000" cy="10287000"/>
          </a:xfrm>
          <a:custGeom>
            <a:avLst/>
            <a:gdLst/>
            <a:ahLst/>
            <a:cxnLst/>
            <a:rect l="l" t="t" r="r" b="b"/>
            <a:pathLst>
              <a:path w="18288000" h="10287000" extrusionOk="0">
                <a:moveTo>
                  <a:pt x="0" y="0"/>
                </a:moveTo>
                <a:lnTo>
                  <a:pt x="18287999" y="0"/>
                </a:lnTo>
                <a:lnTo>
                  <a:pt x="18287999" y="10286999"/>
                </a:lnTo>
                <a:lnTo>
                  <a:pt x="0" y="10286999"/>
                </a:lnTo>
                <a:lnTo>
                  <a:pt x="0" y="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63" name="Google Shape;363;p52"/>
          <p:cNvSpPr/>
          <p:nvPr/>
        </p:nvSpPr>
        <p:spPr>
          <a:xfrm>
            <a:off x="4966950" y="711750"/>
            <a:ext cx="8354100" cy="8863500"/>
          </a:xfrm>
          <a:prstGeom prst="quadArrow">
            <a:avLst>
              <a:gd name="adj1" fmla="val 22500"/>
              <a:gd name="adj2" fmla="val 22500"/>
              <a:gd name="adj3" fmla="val 2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Verdana"/>
              <a:ea typeface="Verdana"/>
              <a:cs typeface="Verdana"/>
              <a:sym typeface="Verdana"/>
            </a:endParaRPr>
          </a:p>
        </p:txBody>
      </p:sp>
      <p:sp>
        <p:nvSpPr>
          <p:cNvPr id="364" name="Google Shape;364;p52"/>
          <p:cNvSpPr txBox="1"/>
          <p:nvPr/>
        </p:nvSpPr>
        <p:spPr>
          <a:xfrm>
            <a:off x="6403050" y="4478150"/>
            <a:ext cx="5481900" cy="134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000" b="1">
                <a:latin typeface="Cambria"/>
                <a:ea typeface="Cambria"/>
                <a:cs typeface="Cambria"/>
                <a:sym typeface="Cambria"/>
              </a:rPr>
              <a:t>THANKS</a:t>
            </a:r>
            <a:endParaRPr sz="7000" b="1">
              <a:latin typeface="Cambria"/>
              <a:ea typeface="Cambria"/>
              <a:cs typeface="Cambria"/>
              <a:sym typeface="Cambri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3"/>
          <p:cNvSpPr txBox="1"/>
          <p:nvPr/>
        </p:nvSpPr>
        <p:spPr>
          <a:xfrm>
            <a:off x="0" y="0"/>
            <a:ext cx="7705500" cy="10299600"/>
          </a:xfrm>
          <a:prstGeom prst="rect">
            <a:avLst/>
          </a:prstGeom>
          <a:solidFill>
            <a:schemeClr val="dk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Verdana"/>
              <a:ea typeface="Verdana"/>
              <a:cs typeface="Verdana"/>
              <a:sym typeface="Verdana"/>
            </a:endParaRPr>
          </a:p>
        </p:txBody>
      </p:sp>
      <p:pic>
        <p:nvPicPr>
          <p:cNvPr id="84" name="Google Shape;84;p13"/>
          <p:cNvPicPr preferRelativeResize="0"/>
          <p:nvPr/>
        </p:nvPicPr>
        <p:blipFill>
          <a:blip r:embed="rId3">
            <a:alphaModFix/>
          </a:blip>
          <a:stretch>
            <a:fillRect/>
          </a:stretch>
        </p:blipFill>
        <p:spPr>
          <a:xfrm>
            <a:off x="0" y="2581300"/>
            <a:ext cx="7705500" cy="5137006"/>
          </a:xfrm>
          <a:prstGeom prst="rect">
            <a:avLst/>
          </a:prstGeom>
          <a:noFill/>
          <a:ln>
            <a:noFill/>
          </a:ln>
        </p:spPr>
      </p:pic>
      <p:sp>
        <p:nvSpPr>
          <p:cNvPr id="85" name="Google Shape;85;p13"/>
          <p:cNvSpPr txBox="1">
            <a:spLocks noGrp="1"/>
          </p:cNvSpPr>
          <p:nvPr>
            <p:ph type="title"/>
          </p:nvPr>
        </p:nvSpPr>
        <p:spPr>
          <a:xfrm>
            <a:off x="8878000" y="1126100"/>
            <a:ext cx="8648700" cy="1591800"/>
          </a:xfrm>
          <a:prstGeom prst="rect">
            <a:avLst/>
          </a:prstGeom>
          <a:solidFill>
            <a:srgbClr val="000000"/>
          </a:solidFill>
          <a:ln>
            <a:noFill/>
          </a:ln>
        </p:spPr>
        <p:txBody>
          <a:bodyPr spcFirstLastPara="1" wrap="square" lIns="0" tIns="422275" rIns="0" bIns="0" anchor="t" anchorCtr="0">
            <a:normAutofit/>
          </a:bodyPr>
          <a:lstStyle/>
          <a:p>
            <a:pPr marL="246378" lvl="0" indent="0" algn="ctr" rtl="0">
              <a:lnSpc>
                <a:spcPct val="100000"/>
              </a:lnSpc>
              <a:spcBef>
                <a:spcPts val="0"/>
              </a:spcBef>
              <a:spcAft>
                <a:spcPts val="0"/>
              </a:spcAft>
              <a:buNone/>
            </a:pPr>
            <a:r>
              <a:rPr lang="en-US" sz="4350">
                <a:solidFill>
                  <a:srgbClr val="FFFFFF"/>
                </a:solidFill>
                <a:latin typeface="Cambria"/>
                <a:ea typeface="Cambria"/>
                <a:cs typeface="Cambria"/>
                <a:sym typeface="Cambria"/>
              </a:rPr>
              <a:t>MOTIVATION</a:t>
            </a:r>
            <a:endParaRPr sz="4350">
              <a:latin typeface="Cambria"/>
              <a:ea typeface="Cambria"/>
              <a:cs typeface="Cambria"/>
              <a:sym typeface="Cambria"/>
            </a:endParaRPr>
          </a:p>
        </p:txBody>
      </p:sp>
      <p:sp>
        <p:nvSpPr>
          <p:cNvPr id="86" name="Google Shape;86;p13"/>
          <p:cNvSpPr txBox="1"/>
          <p:nvPr/>
        </p:nvSpPr>
        <p:spPr>
          <a:xfrm>
            <a:off x="9367890" y="3532131"/>
            <a:ext cx="7668900" cy="3733800"/>
          </a:xfrm>
          <a:prstGeom prst="rect">
            <a:avLst/>
          </a:prstGeom>
          <a:noFill/>
          <a:ln>
            <a:noFill/>
          </a:ln>
        </p:spPr>
        <p:txBody>
          <a:bodyPr spcFirstLastPara="1" wrap="square" lIns="0" tIns="10775" rIns="0" bIns="0" anchor="t" anchorCtr="0">
            <a:spAutoFit/>
          </a:bodyPr>
          <a:lstStyle/>
          <a:p>
            <a:pPr marL="12065" marR="5080" lvl="0" indent="-635" algn="just" rtl="0">
              <a:lnSpc>
                <a:spcPct val="117700"/>
              </a:lnSpc>
              <a:spcBef>
                <a:spcPts val="0"/>
              </a:spcBef>
              <a:spcAft>
                <a:spcPts val="0"/>
              </a:spcAft>
              <a:buNone/>
            </a:pPr>
            <a:r>
              <a:rPr lang="en-US" sz="3000">
                <a:solidFill>
                  <a:schemeClr val="dk1"/>
                </a:solidFill>
                <a:latin typeface="Cambria"/>
                <a:ea typeface="Cambria"/>
                <a:cs typeface="Cambria"/>
                <a:sym typeface="Cambria"/>
              </a:rPr>
              <a:t>The project stems from the potential to improve employee satisfaction, reduce costs, enhance organizational performance, and create a positive workplace culture. It's an opportunity to use data and analytics to make meaningful changes that benefit both employees and the organization as a whole.</a:t>
            </a:r>
            <a:endParaRPr sz="4800">
              <a:solidFill>
                <a:schemeClr val="dk1"/>
              </a:solidFill>
              <a:latin typeface="Cambria"/>
              <a:ea typeface="Cambria"/>
              <a:cs typeface="Cambria"/>
              <a:sym typeface="Cambri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4"/>
          <p:cNvPicPr preferRelativeResize="0"/>
          <p:nvPr/>
        </p:nvPicPr>
        <p:blipFill>
          <a:blip r:embed="rId3">
            <a:alphaModFix/>
          </a:blip>
          <a:stretch>
            <a:fillRect/>
          </a:stretch>
        </p:blipFill>
        <p:spPr>
          <a:xfrm>
            <a:off x="1003763" y="229275"/>
            <a:ext cx="16293176" cy="98411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xfrm>
            <a:off x="931400" y="439825"/>
            <a:ext cx="16425300" cy="1366800"/>
          </a:xfrm>
          <a:prstGeom prst="rect">
            <a:avLst/>
          </a:prstGeom>
          <a:solidFill>
            <a:schemeClr val="dk1"/>
          </a:solidFill>
        </p:spPr>
        <p:txBody>
          <a:bodyPr spcFirstLastPara="1" wrap="square" lIns="0" tIns="0" rIns="0" bIns="0" anchor="ctr" anchorCtr="0">
            <a:normAutofit/>
          </a:bodyPr>
          <a:lstStyle/>
          <a:p>
            <a:pPr marL="0" lvl="0" indent="0" algn="ctr" rtl="0">
              <a:spcBef>
                <a:spcPts val="0"/>
              </a:spcBef>
              <a:spcAft>
                <a:spcPts val="0"/>
              </a:spcAft>
              <a:buNone/>
            </a:pPr>
            <a:r>
              <a:rPr lang="en-US">
                <a:solidFill>
                  <a:schemeClr val="lt1"/>
                </a:solidFill>
                <a:latin typeface="Cambria"/>
                <a:ea typeface="Cambria"/>
                <a:cs typeface="Cambria"/>
                <a:sym typeface="Cambria"/>
              </a:rPr>
              <a:t>METHODOLOGY</a:t>
            </a:r>
            <a:endParaRPr>
              <a:solidFill>
                <a:schemeClr val="lt1"/>
              </a:solidFill>
              <a:latin typeface="Cambria"/>
              <a:ea typeface="Cambria"/>
              <a:cs typeface="Cambria"/>
              <a:sym typeface="Cambria"/>
            </a:endParaRPr>
          </a:p>
        </p:txBody>
      </p:sp>
      <p:sp>
        <p:nvSpPr>
          <p:cNvPr id="97" name="Google Shape;97;p15"/>
          <p:cNvSpPr txBox="1">
            <a:spLocks noGrp="1"/>
          </p:cNvSpPr>
          <p:nvPr>
            <p:ph type="body" idx="1"/>
          </p:nvPr>
        </p:nvSpPr>
        <p:spPr>
          <a:xfrm>
            <a:off x="931400" y="2148000"/>
            <a:ext cx="16425300" cy="7665300"/>
          </a:xfrm>
          <a:prstGeom prst="rect">
            <a:avLst/>
          </a:prstGeom>
        </p:spPr>
        <p:txBody>
          <a:bodyPr spcFirstLastPara="1" wrap="square" lIns="0" tIns="0" rIns="0" bIns="0" anchor="t" anchorCtr="0">
            <a:spAutoFit/>
          </a:bodyPr>
          <a:lstStyle/>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Load the Dataset:</a:t>
            </a:r>
            <a:r>
              <a:rPr lang="en-US" sz="2500">
                <a:latin typeface="Cambria"/>
                <a:ea typeface="Cambria"/>
                <a:cs typeface="Cambria"/>
                <a:sym typeface="Cambria"/>
              </a:rPr>
              <a:t> The IBM HR Analytics Attrition Dataset is loaded using the pd.read_csv() function. The head() and info() methods are used to display the first few rows and get information about the dataset, respectively.</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Knowing the Dataset:</a:t>
            </a:r>
            <a:r>
              <a:rPr lang="en-US" sz="2500">
                <a:latin typeface="Cambria"/>
                <a:ea typeface="Cambria"/>
                <a:cs typeface="Cambria"/>
                <a:sym typeface="Cambria"/>
              </a:rPr>
              <a:t> Basic Information about the dataset is generated; numerical and categorical attributes are enlisted.</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Data Cleaning:</a:t>
            </a:r>
            <a:r>
              <a:rPr lang="en-US" sz="2500">
                <a:latin typeface="Cambria"/>
                <a:ea typeface="Cambria"/>
                <a:cs typeface="Cambria"/>
                <a:sym typeface="Cambria"/>
              </a:rPr>
              <a:t> Any missing values in the dataset are dropped using the dropna() method.</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Data Visualization: </a:t>
            </a:r>
            <a:r>
              <a:rPr lang="en-US" sz="2500">
                <a:latin typeface="Cambria"/>
                <a:ea typeface="Cambria"/>
                <a:cs typeface="Cambria"/>
                <a:sym typeface="Cambria"/>
              </a:rPr>
              <a:t>Matplotlib and Seaborn libraries are used to visualize the data. </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Statistical Analysis:</a:t>
            </a:r>
            <a:r>
              <a:rPr lang="en-US" sz="2500">
                <a:latin typeface="Cambria"/>
                <a:ea typeface="Cambria"/>
                <a:cs typeface="Cambria"/>
                <a:sym typeface="Cambria"/>
              </a:rPr>
              <a:t> The ANOVA Test is performed to analyze the Numerical Features' Importance in Employee Attrition, while the Chi-Square Test to Analyze the Categorical Feature Importance in Employee Attrition.</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Data Preprocessing:</a:t>
            </a:r>
            <a:r>
              <a:rPr lang="en-US" sz="2500">
                <a:latin typeface="Cambria"/>
                <a:ea typeface="Cambria"/>
                <a:cs typeface="Cambria"/>
                <a:sym typeface="Cambria"/>
              </a:rPr>
              <a:t> The target variable 'Attrition' is mapped to binary values (1 for 'Yes' and 0 for 'No'). Selected features are extracted from the dataset and one-hot encoded using the get_dummies() function.</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Splitting the Dataset:</a:t>
            </a:r>
            <a:r>
              <a:rPr lang="en-US" sz="2500">
                <a:latin typeface="Cambria"/>
                <a:ea typeface="Cambria"/>
                <a:cs typeface="Cambria"/>
                <a:sym typeface="Cambria"/>
              </a:rPr>
              <a:t> The dataset is split into training and testing sets using the train_test_split() method from scikit-learn.</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Implementing Machine Learning Algorithms:</a:t>
            </a:r>
            <a:r>
              <a:rPr lang="en-US" sz="2500">
                <a:latin typeface="Cambria"/>
                <a:ea typeface="Cambria"/>
                <a:cs typeface="Cambria"/>
                <a:sym typeface="Cambria"/>
              </a:rPr>
              <a:t> Logistic Regression, XGBoost, CatBoost, AdaBoost, LightGBM, Decision Tree, and Random Forest classifiers are initialized and trained using the training data.</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Model Evaluation:</a:t>
            </a:r>
            <a:r>
              <a:rPr lang="en-US" sz="2500">
                <a:latin typeface="Cambria"/>
                <a:ea typeface="Cambria"/>
                <a:cs typeface="Cambria"/>
                <a:sym typeface="Cambria"/>
              </a:rPr>
              <a:t> The accuracy score and confusion matrix are computed to evaluate the performance of each algorithm on the testing data.</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Results:</a:t>
            </a:r>
            <a:r>
              <a:rPr lang="en-US" sz="2500">
                <a:latin typeface="Cambria"/>
                <a:ea typeface="Cambria"/>
                <a:cs typeface="Cambria"/>
                <a:sym typeface="Cambria"/>
              </a:rPr>
              <a:t> The results, including the accuracy and confusion matrix, are printed for each algorithm.</a:t>
            </a:r>
            <a:endParaRPr sz="2500">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b="1">
                <a:latin typeface="Cambria"/>
                <a:ea typeface="Cambria"/>
                <a:cs typeface="Cambria"/>
                <a:sym typeface="Cambria"/>
              </a:rPr>
              <a:t>- Model Performance Comparison:</a:t>
            </a:r>
            <a:r>
              <a:rPr lang="en-US" sz="2500">
                <a:latin typeface="Cambria"/>
                <a:ea typeface="Cambria"/>
                <a:cs typeface="Cambria"/>
                <a:sym typeface="Cambria"/>
              </a:rPr>
              <a:t> The hvPlot library is used to visualize the ROC curve diagram comparing the performance of all models used.</a:t>
            </a:r>
            <a:endParaRPr sz="2500">
              <a:latin typeface="Cambria"/>
              <a:ea typeface="Cambria"/>
              <a:cs typeface="Cambria"/>
              <a:sym typeface="Cambria"/>
            </a:endParaRPr>
          </a:p>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931400" y="439825"/>
            <a:ext cx="16425300" cy="1366800"/>
          </a:xfrm>
          <a:prstGeom prst="rect">
            <a:avLst/>
          </a:prstGeom>
          <a:solidFill>
            <a:schemeClr val="dk1"/>
          </a:solidFill>
        </p:spPr>
        <p:txBody>
          <a:bodyPr spcFirstLastPara="1" wrap="square" lIns="0" tIns="0" rIns="0" bIns="0" anchor="ctr" anchorCtr="0">
            <a:normAutofit/>
          </a:bodyPr>
          <a:lstStyle/>
          <a:p>
            <a:pPr marL="0" lvl="0" indent="0" algn="ctr" rtl="0">
              <a:spcBef>
                <a:spcPts val="0"/>
              </a:spcBef>
              <a:spcAft>
                <a:spcPts val="0"/>
              </a:spcAft>
              <a:buNone/>
            </a:pPr>
            <a:r>
              <a:rPr lang="en-US">
                <a:solidFill>
                  <a:schemeClr val="lt1"/>
                </a:solidFill>
                <a:latin typeface="Cambria"/>
                <a:ea typeface="Cambria"/>
                <a:cs typeface="Cambria"/>
                <a:sym typeface="Cambria"/>
              </a:rPr>
              <a:t>DATASET</a:t>
            </a:r>
            <a:endParaRPr>
              <a:solidFill>
                <a:schemeClr val="lt1"/>
              </a:solidFill>
              <a:latin typeface="Cambria"/>
              <a:ea typeface="Cambria"/>
              <a:cs typeface="Cambria"/>
              <a:sym typeface="Cambria"/>
            </a:endParaRPr>
          </a:p>
        </p:txBody>
      </p:sp>
      <p:sp>
        <p:nvSpPr>
          <p:cNvPr id="103" name="Google Shape;103;p16"/>
          <p:cNvSpPr txBox="1">
            <a:spLocks noGrp="1"/>
          </p:cNvSpPr>
          <p:nvPr>
            <p:ph type="body" idx="1"/>
          </p:nvPr>
        </p:nvSpPr>
        <p:spPr>
          <a:xfrm>
            <a:off x="931400" y="2148000"/>
            <a:ext cx="16425300" cy="1154400"/>
          </a:xfrm>
          <a:prstGeom prst="rect">
            <a:avLst/>
          </a:prstGeom>
        </p:spPr>
        <p:txBody>
          <a:bodyPr spcFirstLastPara="1" wrap="square" lIns="0" tIns="0" rIns="0" bIns="0" anchor="t" anchorCtr="0">
            <a:spAutoFit/>
          </a:bodyPr>
          <a:lstStyle/>
          <a:p>
            <a:pPr marL="0" lvl="0" indent="0" algn="just" rtl="0">
              <a:spcBef>
                <a:spcPts val="0"/>
              </a:spcBef>
              <a:spcAft>
                <a:spcPts val="0"/>
              </a:spcAft>
              <a:buNone/>
            </a:pPr>
            <a:r>
              <a:rPr lang="en-US" sz="2500">
                <a:latin typeface="Cambria"/>
                <a:ea typeface="Cambria"/>
                <a:cs typeface="Cambria"/>
                <a:sym typeface="Cambria"/>
              </a:rPr>
              <a:t>This is a hypothetical dataset created by IBM data scientists. The dataset has (1470R X 35C) that contains numeric and categorical data types describing each employee’s background and characteristics, and labeled with whether they are still in the company or whether they have gone to work somewhere else.</a:t>
            </a:r>
            <a:endParaRPr sz="3600">
              <a:latin typeface="Cambria"/>
              <a:ea typeface="Cambria"/>
              <a:cs typeface="Cambria"/>
              <a:sym typeface="Cambria"/>
            </a:endParaRPr>
          </a:p>
        </p:txBody>
      </p:sp>
      <p:sp>
        <p:nvSpPr>
          <p:cNvPr id="104" name="Google Shape;104;p16"/>
          <p:cNvSpPr txBox="1">
            <a:spLocks noGrp="1"/>
          </p:cNvSpPr>
          <p:nvPr>
            <p:ph type="body" idx="1"/>
          </p:nvPr>
        </p:nvSpPr>
        <p:spPr>
          <a:xfrm>
            <a:off x="937700" y="3536175"/>
            <a:ext cx="5022900" cy="65418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sz="2500">
                <a:latin typeface="Cambria"/>
                <a:ea typeface="Cambria"/>
                <a:cs typeface="Cambria"/>
                <a:sym typeface="Cambria"/>
              </a:rPr>
              <a:t>01] Age</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02] Attrition</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03] BusinessTravel</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04] DailyRate</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05] Department</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06] DistanceFromHome</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07] Education</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08] EducationField</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09] EmployeeCount</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10] EmployeeNumber</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11] EnvironmentSatisfaction</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12] Gender</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13] HourlyRate</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14] JobInvolvement</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15] JobLevel</a:t>
            </a:r>
            <a:endParaRPr sz="2500">
              <a:latin typeface="Cambria"/>
              <a:ea typeface="Cambria"/>
              <a:cs typeface="Cambria"/>
              <a:sym typeface="Cambria"/>
            </a:endParaRPr>
          </a:p>
          <a:p>
            <a:pPr marL="0" lvl="0" indent="0" algn="l" rtl="0">
              <a:spcBef>
                <a:spcPts val="0"/>
              </a:spcBef>
              <a:spcAft>
                <a:spcPts val="0"/>
              </a:spcAft>
              <a:buNone/>
            </a:pPr>
            <a:r>
              <a:rPr lang="en-US" sz="2500">
                <a:latin typeface="Cambria"/>
                <a:ea typeface="Cambria"/>
                <a:cs typeface="Cambria"/>
                <a:sym typeface="Cambria"/>
              </a:rPr>
              <a:t>16] JobRole</a:t>
            </a:r>
            <a:endParaRPr sz="2500">
              <a:latin typeface="Cambria"/>
              <a:ea typeface="Cambria"/>
              <a:cs typeface="Cambria"/>
              <a:sym typeface="Cambria"/>
            </a:endParaRPr>
          </a:p>
          <a:p>
            <a:pPr marL="0" lvl="0" indent="0" algn="l" rtl="0">
              <a:spcBef>
                <a:spcPts val="0"/>
              </a:spcBef>
              <a:spcAft>
                <a:spcPts val="0"/>
              </a:spcAft>
              <a:buNone/>
            </a:pPr>
            <a:endParaRPr sz="2500">
              <a:latin typeface="Cambria"/>
              <a:ea typeface="Cambria"/>
              <a:cs typeface="Cambria"/>
              <a:sym typeface="Cambria"/>
            </a:endParaRPr>
          </a:p>
        </p:txBody>
      </p:sp>
      <p:sp>
        <p:nvSpPr>
          <p:cNvPr id="105" name="Google Shape;105;p16"/>
          <p:cNvSpPr txBox="1"/>
          <p:nvPr/>
        </p:nvSpPr>
        <p:spPr>
          <a:xfrm>
            <a:off x="6534350" y="3536175"/>
            <a:ext cx="5219400" cy="623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17] JobSatisfaction</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18] MaritalStatus</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19] MonthlyIncome</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20] MonthlyRate</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21] NumCompaniesWorked</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22] Over18</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23] OverTime</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24] PercentSalaryHike</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25] PerformanceRating</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26] RelationshipSatisfaction</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27] StandardHours</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28] StockOptionLevel</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29] TotalWorkingYears</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30] TrainingTimesLastYear</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31] WorkLifeBalance</a:t>
            </a:r>
            <a:endParaRPr sz="2500">
              <a:solidFill>
                <a:schemeClr val="dk1"/>
              </a:solidFill>
              <a:latin typeface="Cambria"/>
              <a:ea typeface="Cambria"/>
              <a:cs typeface="Cambria"/>
              <a:sym typeface="Cambria"/>
            </a:endParaRPr>
          </a:p>
          <a:p>
            <a:pPr marL="0" lvl="0" indent="0" algn="l" rtl="0">
              <a:spcBef>
                <a:spcPts val="0"/>
              </a:spcBef>
              <a:spcAft>
                <a:spcPts val="0"/>
              </a:spcAft>
              <a:buClr>
                <a:schemeClr val="dk1"/>
              </a:buClr>
              <a:buSzPts val="1100"/>
              <a:buFont typeface="Arial"/>
              <a:buNone/>
            </a:pPr>
            <a:r>
              <a:rPr lang="en-US" sz="2500">
                <a:solidFill>
                  <a:schemeClr val="dk1"/>
                </a:solidFill>
                <a:latin typeface="Cambria"/>
                <a:ea typeface="Cambria"/>
                <a:cs typeface="Cambria"/>
                <a:sym typeface="Cambria"/>
              </a:rPr>
              <a:t>32] YearsAtCompany</a:t>
            </a:r>
            <a:endParaRPr>
              <a:latin typeface="Verdana"/>
              <a:ea typeface="Verdana"/>
              <a:cs typeface="Verdana"/>
              <a:sym typeface="Verdana"/>
            </a:endParaRPr>
          </a:p>
        </p:txBody>
      </p:sp>
      <p:sp>
        <p:nvSpPr>
          <p:cNvPr id="106" name="Google Shape;106;p16"/>
          <p:cNvSpPr txBox="1"/>
          <p:nvPr/>
        </p:nvSpPr>
        <p:spPr>
          <a:xfrm>
            <a:off x="11967575" y="3643775"/>
            <a:ext cx="5389200" cy="623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500">
                <a:solidFill>
                  <a:schemeClr val="dk1"/>
                </a:solidFill>
                <a:latin typeface="Cambria"/>
                <a:ea typeface="Cambria"/>
                <a:cs typeface="Cambria"/>
                <a:sym typeface="Cambria"/>
              </a:rPr>
              <a:t>33] YearsInCurrentRole</a:t>
            </a:r>
            <a:endParaRPr sz="2500">
              <a:solidFill>
                <a:schemeClr val="dk1"/>
              </a:solidFill>
              <a:latin typeface="Cambria"/>
              <a:ea typeface="Cambria"/>
              <a:cs typeface="Cambria"/>
              <a:sym typeface="Cambria"/>
            </a:endParaRPr>
          </a:p>
          <a:p>
            <a:pPr marL="0" lvl="0" indent="0" algn="l" rtl="0">
              <a:spcBef>
                <a:spcPts val="0"/>
              </a:spcBef>
              <a:spcAft>
                <a:spcPts val="0"/>
              </a:spcAft>
              <a:buNone/>
            </a:pPr>
            <a:r>
              <a:rPr lang="en-US" sz="2500">
                <a:solidFill>
                  <a:schemeClr val="dk1"/>
                </a:solidFill>
                <a:latin typeface="Cambria"/>
                <a:ea typeface="Cambria"/>
                <a:cs typeface="Cambria"/>
                <a:sym typeface="Cambria"/>
              </a:rPr>
              <a:t>34] YearsSinceLastPromotion</a:t>
            </a:r>
            <a:endParaRPr sz="2500">
              <a:solidFill>
                <a:schemeClr val="dk1"/>
              </a:solidFill>
              <a:latin typeface="Cambria"/>
              <a:ea typeface="Cambria"/>
              <a:cs typeface="Cambria"/>
              <a:sym typeface="Cambria"/>
            </a:endParaRPr>
          </a:p>
          <a:p>
            <a:pPr marL="0" marR="152400" lvl="0" indent="0" algn="l" rtl="0">
              <a:lnSpc>
                <a:spcPct val="145000"/>
              </a:lnSpc>
              <a:spcBef>
                <a:spcPts val="0"/>
              </a:spcBef>
              <a:spcAft>
                <a:spcPts val="0"/>
              </a:spcAft>
              <a:buNone/>
            </a:pPr>
            <a:r>
              <a:rPr lang="en-US" sz="2500">
                <a:solidFill>
                  <a:schemeClr val="dk1"/>
                </a:solidFill>
                <a:latin typeface="Cambria"/>
                <a:ea typeface="Cambria"/>
                <a:cs typeface="Cambria"/>
                <a:sym typeface="Cambria"/>
              </a:rPr>
              <a:t>35] YearsWithCurrManager</a:t>
            </a:r>
            <a:endParaRPr sz="2500">
              <a:solidFill>
                <a:schemeClr val="dk1"/>
              </a:solidFill>
              <a:latin typeface="Cambria"/>
              <a:ea typeface="Cambria"/>
              <a:cs typeface="Cambria"/>
              <a:sym typeface="Cambria"/>
            </a:endParaRPr>
          </a:p>
          <a:p>
            <a:pPr marL="0" lvl="0" indent="0" algn="l" rtl="0">
              <a:spcBef>
                <a:spcPts val="1200"/>
              </a:spcBef>
              <a:spcAft>
                <a:spcPts val="0"/>
              </a:spcAft>
              <a:buNone/>
            </a:pPr>
            <a:endParaRPr sz="2500">
              <a:solidFill>
                <a:schemeClr val="dk1"/>
              </a:solidFill>
              <a:latin typeface="Cambria"/>
              <a:ea typeface="Cambria"/>
              <a:cs typeface="Cambria"/>
              <a:sym typeface="Cambri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10"/>
        <p:cNvGrpSpPr/>
        <p:nvPr/>
      </p:nvGrpSpPr>
      <p:grpSpPr>
        <a:xfrm>
          <a:off x="0" y="0"/>
          <a:ext cx="0" cy="0"/>
          <a:chOff x="0" y="0"/>
          <a:chExt cx="0" cy="0"/>
        </a:xfrm>
      </p:grpSpPr>
      <p:sp>
        <p:nvSpPr>
          <p:cNvPr id="111" name="Google Shape;111;p17"/>
          <p:cNvSpPr txBox="1"/>
          <p:nvPr/>
        </p:nvSpPr>
        <p:spPr>
          <a:xfrm>
            <a:off x="3784850" y="3617900"/>
            <a:ext cx="10731000" cy="3063900"/>
          </a:xfrm>
          <a:prstGeom prst="rect">
            <a:avLst/>
          </a:prstGeom>
          <a:no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7000" b="1">
                <a:latin typeface="Cambria"/>
                <a:ea typeface="Cambria"/>
                <a:cs typeface="Cambria"/>
                <a:sym typeface="Cambria"/>
              </a:rPr>
              <a:t>IMPLEMENTATION</a:t>
            </a:r>
            <a:endParaRPr sz="7000" b="1">
              <a:latin typeface="Cambria"/>
              <a:ea typeface="Cambria"/>
              <a:cs typeface="Cambria"/>
              <a:sym typeface="Cambria"/>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1718</Words>
  <Application>Microsoft Office PowerPoint</Application>
  <PresentationFormat>Custom</PresentationFormat>
  <Paragraphs>131</Paragraphs>
  <Slides>41</Slides>
  <Notes>41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Calibri</vt:lpstr>
      <vt:lpstr>Nunito</vt:lpstr>
      <vt:lpstr>Arial</vt:lpstr>
      <vt:lpstr>Trebuchet MS</vt:lpstr>
      <vt:lpstr>Verdana</vt:lpstr>
      <vt:lpstr>Merriweather</vt:lpstr>
      <vt:lpstr>Cambria</vt:lpstr>
      <vt:lpstr>Office Theme</vt:lpstr>
      <vt:lpstr>PowerPoint Presentation</vt:lpstr>
      <vt:lpstr>PowerPoint Presentation</vt:lpstr>
      <vt:lpstr>Introduction</vt:lpstr>
      <vt:lpstr>OBJECTIVE</vt:lpstr>
      <vt:lpstr>MOTIVATION</vt:lpstr>
      <vt:lpstr>PowerPoint Presentation</vt:lpstr>
      <vt:lpstr>METHODOLOGY</vt:lpstr>
      <vt:lpstr>DATASET</vt:lpstr>
      <vt:lpstr>PowerPoint Presentation</vt:lpstr>
      <vt:lpstr>PowerPoint Presentation</vt:lpstr>
      <vt:lpstr>PowerPoint Presentation</vt:lpstr>
      <vt:lpstr>PowerPoint Presentation</vt:lpstr>
      <vt:lpstr>Predictive Insights for Employee Attrition</vt:lpstr>
      <vt:lpstr>Identifying High-Performing Employees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References - Research Papers </vt:lpstr>
      <vt:lpstr>References - Research Papers </vt:lpstr>
      <vt:lpstr>References - Research Papers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Deepak Yadav</cp:lastModifiedBy>
  <cp:revision>7</cp:revision>
  <dcterms:modified xsi:type="dcterms:W3CDTF">2024-05-17T08:02:55Z</dcterms:modified>
</cp:coreProperties>
</file>